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
  </p:notesMasterIdLst>
  <p:sldIdLst>
    <p:sldId id="256" r:id="rId2"/>
    <p:sldId id="257" r:id="rId3"/>
  </p:sldIdLst>
  <p:sldSz cx="15119350" cy="10691813"/>
  <p:notesSz cx="6858000" cy="9144000"/>
  <p:embeddedFontLst>
    <p:embeddedFont>
      <p:font typeface="Handlee" panose="020B0604020202020204" charset="0"/>
      <p:regular r:id="rId5"/>
    </p:embeddedFont>
    <p:embeddedFont>
      <p:font typeface="Calibri" panose="020F0502020204030204" pitchFamily="34" charset="0"/>
      <p:regular r:id="rId6"/>
      <p:bold r:id="rId7"/>
      <p:italic r:id="rId8"/>
      <p:bold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68">
          <p15:clr>
            <a:srgbClr val="A4A3A4"/>
          </p15:clr>
        </p15:guide>
        <p15:guide id="2" pos="47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DEF8837-E57E-44B6-AF4C-81517EC62D46}">
  <a:tblStyle styleId="{DDEF8837-E57E-44B6-AF4C-81517EC62D4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091" autoAdjust="0"/>
  </p:normalViewPr>
  <p:slideViewPr>
    <p:cSldViewPr snapToGrid="0">
      <p:cViewPr varScale="1">
        <p:scale>
          <a:sx n="45" d="100"/>
          <a:sy n="45" d="100"/>
        </p:scale>
        <p:origin x="1440" y="72"/>
      </p:cViewPr>
      <p:guideLst>
        <p:guide orient="horz" pos="3368"/>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viewProps" Target="viewProps.xml"/><Relationship Id="rId5" Type="http://schemas.openxmlformats.org/officeDocument/2006/relationships/font" Target="fonts/font1.fntdata"/><Relationship Id="rId10" Type="http://schemas.openxmlformats.org/officeDocument/2006/relationships/presProps" Target="presProps.xml"/><Relationship Id="rId4" Type="http://schemas.openxmlformats.org/officeDocument/2006/relationships/notesMaster" Target="notesMasters/notesMaster1.xml"/><Relationship Id="rId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4765" y="685800"/>
            <a:ext cx="48492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b8b0ede3cb_0_1: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b8b0ede3c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515423" y="1547778"/>
            <a:ext cx="14089200" cy="4266600"/>
          </a:xfrm>
          <a:prstGeom prst="rect">
            <a:avLst/>
          </a:prstGeom>
        </p:spPr>
        <p:txBody>
          <a:bodyPr spcFirstLastPara="1" wrap="square" lIns="174750" tIns="174750" rIns="174750" bIns="174750" anchor="b" anchorCtr="0">
            <a:normAutofit/>
          </a:bodyPr>
          <a:lstStyle>
            <a:lvl1pPr lvl="0" algn="ctr">
              <a:spcBef>
                <a:spcPts val="0"/>
              </a:spcBef>
              <a:spcAft>
                <a:spcPts val="0"/>
              </a:spcAft>
              <a:buSzPts val="9800"/>
              <a:buNone/>
              <a:defRPr sz="9800"/>
            </a:lvl1pPr>
            <a:lvl2pPr lvl="1" algn="ctr">
              <a:spcBef>
                <a:spcPts val="0"/>
              </a:spcBef>
              <a:spcAft>
                <a:spcPts val="0"/>
              </a:spcAft>
              <a:buSzPts val="9800"/>
              <a:buNone/>
              <a:defRPr sz="9800"/>
            </a:lvl2pPr>
            <a:lvl3pPr lvl="2" algn="ctr">
              <a:spcBef>
                <a:spcPts val="0"/>
              </a:spcBef>
              <a:spcAft>
                <a:spcPts val="0"/>
              </a:spcAft>
              <a:buSzPts val="9800"/>
              <a:buNone/>
              <a:defRPr sz="9800"/>
            </a:lvl3pPr>
            <a:lvl4pPr lvl="3" algn="ctr">
              <a:spcBef>
                <a:spcPts val="0"/>
              </a:spcBef>
              <a:spcAft>
                <a:spcPts val="0"/>
              </a:spcAft>
              <a:buSzPts val="9800"/>
              <a:buNone/>
              <a:defRPr sz="9800"/>
            </a:lvl4pPr>
            <a:lvl5pPr lvl="4" algn="ctr">
              <a:spcBef>
                <a:spcPts val="0"/>
              </a:spcBef>
              <a:spcAft>
                <a:spcPts val="0"/>
              </a:spcAft>
              <a:buSzPts val="9800"/>
              <a:buNone/>
              <a:defRPr sz="9800"/>
            </a:lvl5pPr>
            <a:lvl6pPr lvl="5" algn="ctr">
              <a:spcBef>
                <a:spcPts val="0"/>
              </a:spcBef>
              <a:spcAft>
                <a:spcPts val="0"/>
              </a:spcAft>
              <a:buSzPts val="9800"/>
              <a:buNone/>
              <a:defRPr sz="9800"/>
            </a:lvl6pPr>
            <a:lvl7pPr lvl="6" algn="ctr">
              <a:spcBef>
                <a:spcPts val="0"/>
              </a:spcBef>
              <a:spcAft>
                <a:spcPts val="0"/>
              </a:spcAft>
              <a:buSzPts val="9800"/>
              <a:buNone/>
              <a:defRPr sz="9800"/>
            </a:lvl7pPr>
            <a:lvl8pPr lvl="7" algn="ctr">
              <a:spcBef>
                <a:spcPts val="0"/>
              </a:spcBef>
              <a:spcAft>
                <a:spcPts val="0"/>
              </a:spcAft>
              <a:buSzPts val="9800"/>
              <a:buNone/>
              <a:defRPr sz="9800"/>
            </a:lvl8pPr>
            <a:lvl9pPr lvl="8" algn="ctr">
              <a:spcBef>
                <a:spcPts val="0"/>
              </a:spcBef>
              <a:spcAft>
                <a:spcPts val="0"/>
              </a:spcAft>
              <a:buSzPts val="9800"/>
              <a:buNone/>
              <a:defRPr sz="9800"/>
            </a:lvl9pPr>
          </a:lstStyle>
          <a:p>
            <a:endParaRPr/>
          </a:p>
        </p:txBody>
      </p:sp>
      <p:sp>
        <p:nvSpPr>
          <p:cNvPr id="11" name="Google Shape;11;p2"/>
          <p:cNvSpPr txBox="1">
            <a:spLocks noGrp="1"/>
          </p:cNvSpPr>
          <p:nvPr>
            <p:ph type="subTitle" idx="1"/>
          </p:nvPr>
        </p:nvSpPr>
        <p:spPr>
          <a:xfrm>
            <a:off x="515409" y="5891409"/>
            <a:ext cx="14089200" cy="1647900"/>
          </a:xfrm>
          <a:prstGeom prst="rect">
            <a:avLst/>
          </a:prstGeom>
        </p:spPr>
        <p:txBody>
          <a:bodyPr spcFirstLastPara="1" wrap="square" lIns="174750" tIns="174750" rIns="174750" bIns="174750" anchor="t"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12" name="Google Shape;12;p2"/>
          <p:cNvSpPr txBox="1">
            <a:spLocks noGrp="1"/>
          </p:cNvSpPr>
          <p:nvPr>
            <p:ph type="sldNum" idx="12"/>
          </p:nvPr>
        </p:nvSpPr>
        <p:spPr>
          <a:xfrm>
            <a:off x="14009576" y="9693616"/>
            <a:ext cx="907200" cy="818400"/>
          </a:xfrm>
          <a:prstGeom prst="rect">
            <a:avLst/>
          </a:prstGeom>
        </p:spPr>
        <p:txBody>
          <a:bodyPr spcFirstLastPara="1" wrap="square" lIns="174750" tIns="174750" rIns="174750" bIns="1747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515409" y="2299346"/>
            <a:ext cx="14089200" cy="4081500"/>
          </a:xfrm>
          <a:prstGeom prst="rect">
            <a:avLst/>
          </a:prstGeom>
        </p:spPr>
        <p:txBody>
          <a:bodyPr spcFirstLastPara="1" wrap="square" lIns="174750" tIns="174750" rIns="174750" bIns="174750" anchor="b" anchorCtr="0">
            <a:normAutofit/>
          </a:bodyPr>
          <a:lstStyle>
            <a:lvl1pPr lvl="0" algn="ctr">
              <a:spcBef>
                <a:spcPts val="0"/>
              </a:spcBef>
              <a:spcAft>
                <a:spcPts val="0"/>
              </a:spcAft>
              <a:buSzPts val="23000"/>
              <a:buNone/>
              <a:defRPr sz="23000"/>
            </a:lvl1pPr>
            <a:lvl2pPr lvl="1" algn="ctr">
              <a:spcBef>
                <a:spcPts val="0"/>
              </a:spcBef>
              <a:spcAft>
                <a:spcPts val="0"/>
              </a:spcAft>
              <a:buSzPts val="23000"/>
              <a:buNone/>
              <a:defRPr sz="23000"/>
            </a:lvl2pPr>
            <a:lvl3pPr lvl="2" algn="ctr">
              <a:spcBef>
                <a:spcPts val="0"/>
              </a:spcBef>
              <a:spcAft>
                <a:spcPts val="0"/>
              </a:spcAft>
              <a:buSzPts val="23000"/>
              <a:buNone/>
              <a:defRPr sz="23000"/>
            </a:lvl3pPr>
            <a:lvl4pPr lvl="3" algn="ctr">
              <a:spcBef>
                <a:spcPts val="0"/>
              </a:spcBef>
              <a:spcAft>
                <a:spcPts val="0"/>
              </a:spcAft>
              <a:buSzPts val="23000"/>
              <a:buNone/>
              <a:defRPr sz="23000"/>
            </a:lvl4pPr>
            <a:lvl5pPr lvl="4" algn="ctr">
              <a:spcBef>
                <a:spcPts val="0"/>
              </a:spcBef>
              <a:spcAft>
                <a:spcPts val="0"/>
              </a:spcAft>
              <a:buSzPts val="23000"/>
              <a:buNone/>
              <a:defRPr sz="23000"/>
            </a:lvl5pPr>
            <a:lvl6pPr lvl="5" algn="ctr">
              <a:spcBef>
                <a:spcPts val="0"/>
              </a:spcBef>
              <a:spcAft>
                <a:spcPts val="0"/>
              </a:spcAft>
              <a:buSzPts val="23000"/>
              <a:buNone/>
              <a:defRPr sz="23000"/>
            </a:lvl6pPr>
            <a:lvl7pPr lvl="6" algn="ctr">
              <a:spcBef>
                <a:spcPts val="0"/>
              </a:spcBef>
              <a:spcAft>
                <a:spcPts val="0"/>
              </a:spcAft>
              <a:buSzPts val="23000"/>
              <a:buNone/>
              <a:defRPr sz="23000"/>
            </a:lvl7pPr>
            <a:lvl8pPr lvl="7" algn="ctr">
              <a:spcBef>
                <a:spcPts val="0"/>
              </a:spcBef>
              <a:spcAft>
                <a:spcPts val="0"/>
              </a:spcAft>
              <a:buSzPts val="23000"/>
              <a:buNone/>
              <a:defRPr sz="23000"/>
            </a:lvl8pPr>
            <a:lvl9pPr lvl="8" algn="ctr">
              <a:spcBef>
                <a:spcPts val="0"/>
              </a:spcBef>
              <a:spcAft>
                <a:spcPts val="0"/>
              </a:spcAft>
              <a:buSzPts val="23000"/>
              <a:buNone/>
              <a:defRPr sz="23000"/>
            </a:lvl9pPr>
          </a:lstStyle>
          <a:p>
            <a:r>
              <a:t>xx%</a:t>
            </a:r>
          </a:p>
        </p:txBody>
      </p:sp>
      <p:sp>
        <p:nvSpPr>
          <p:cNvPr id="46" name="Google Shape;46;p11"/>
          <p:cNvSpPr txBox="1">
            <a:spLocks noGrp="1"/>
          </p:cNvSpPr>
          <p:nvPr>
            <p:ph type="body" idx="1"/>
          </p:nvPr>
        </p:nvSpPr>
        <p:spPr>
          <a:xfrm>
            <a:off x="515409" y="6552657"/>
            <a:ext cx="14089200" cy="2703600"/>
          </a:xfrm>
          <a:prstGeom prst="rect">
            <a:avLst/>
          </a:prstGeom>
        </p:spPr>
        <p:txBody>
          <a:bodyPr spcFirstLastPara="1" wrap="square" lIns="174750" tIns="174750" rIns="174750" bIns="174750" anchor="t" anchorCtr="0">
            <a:normAutofit/>
          </a:bodyPr>
          <a:lstStyle>
            <a:lvl1pPr marL="457200" lvl="0" indent="-450850" algn="ctr">
              <a:spcBef>
                <a:spcPts val="0"/>
              </a:spcBef>
              <a:spcAft>
                <a:spcPts val="0"/>
              </a:spcAft>
              <a:buSzPts val="3500"/>
              <a:buChar char="●"/>
              <a:defRPr/>
            </a:lvl1pPr>
            <a:lvl2pPr marL="914400" lvl="1" indent="-393700" algn="ctr">
              <a:spcBef>
                <a:spcPts val="0"/>
              </a:spcBef>
              <a:spcAft>
                <a:spcPts val="0"/>
              </a:spcAft>
              <a:buSzPts val="2600"/>
              <a:buChar char="○"/>
              <a:defRPr/>
            </a:lvl2pPr>
            <a:lvl3pPr marL="1371600" lvl="2" indent="-393700" algn="ctr">
              <a:spcBef>
                <a:spcPts val="0"/>
              </a:spcBef>
              <a:spcAft>
                <a:spcPts val="0"/>
              </a:spcAft>
              <a:buSzPts val="2600"/>
              <a:buChar char="■"/>
              <a:defRPr/>
            </a:lvl3pPr>
            <a:lvl4pPr marL="1828800" lvl="3" indent="-393700" algn="ctr">
              <a:spcBef>
                <a:spcPts val="0"/>
              </a:spcBef>
              <a:spcAft>
                <a:spcPts val="0"/>
              </a:spcAft>
              <a:buSzPts val="2600"/>
              <a:buChar char="●"/>
              <a:defRPr/>
            </a:lvl4pPr>
            <a:lvl5pPr marL="2286000" lvl="4" indent="-393700" algn="ctr">
              <a:spcBef>
                <a:spcPts val="0"/>
              </a:spcBef>
              <a:spcAft>
                <a:spcPts val="0"/>
              </a:spcAft>
              <a:buSzPts val="2600"/>
              <a:buChar char="○"/>
              <a:defRPr/>
            </a:lvl5pPr>
            <a:lvl6pPr marL="2743200" lvl="5" indent="-393700" algn="ctr">
              <a:spcBef>
                <a:spcPts val="0"/>
              </a:spcBef>
              <a:spcAft>
                <a:spcPts val="0"/>
              </a:spcAft>
              <a:buSzPts val="2600"/>
              <a:buChar char="■"/>
              <a:defRPr/>
            </a:lvl6pPr>
            <a:lvl7pPr marL="3200400" lvl="6" indent="-393700" algn="ctr">
              <a:spcBef>
                <a:spcPts val="0"/>
              </a:spcBef>
              <a:spcAft>
                <a:spcPts val="0"/>
              </a:spcAft>
              <a:buSzPts val="2600"/>
              <a:buChar char="●"/>
              <a:defRPr/>
            </a:lvl7pPr>
            <a:lvl8pPr marL="3657600" lvl="7" indent="-393700" algn="ctr">
              <a:spcBef>
                <a:spcPts val="0"/>
              </a:spcBef>
              <a:spcAft>
                <a:spcPts val="0"/>
              </a:spcAft>
              <a:buSzPts val="2600"/>
              <a:buChar char="○"/>
              <a:defRPr/>
            </a:lvl8pPr>
            <a:lvl9pPr marL="4114800" lvl="8" indent="-393700" algn="ctr">
              <a:spcBef>
                <a:spcPts val="0"/>
              </a:spcBef>
              <a:spcAft>
                <a:spcPts val="0"/>
              </a:spcAft>
              <a:buSzPts val="2600"/>
              <a:buChar char="■"/>
              <a:defRPr/>
            </a:lvl9pPr>
          </a:lstStyle>
          <a:p>
            <a:endParaRPr/>
          </a:p>
        </p:txBody>
      </p:sp>
      <p:sp>
        <p:nvSpPr>
          <p:cNvPr id="47" name="Google Shape;47;p11"/>
          <p:cNvSpPr txBox="1">
            <a:spLocks noGrp="1"/>
          </p:cNvSpPr>
          <p:nvPr>
            <p:ph type="sldNum" idx="12"/>
          </p:nvPr>
        </p:nvSpPr>
        <p:spPr>
          <a:xfrm>
            <a:off x="14009576" y="9693616"/>
            <a:ext cx="907200" cy="818400"/>
          </a:xfrm>
          <a:prstGeom prst="rect">
            <a:avLst/>
          </a:prstGeom>
        </p:spPr>
        <p:txBody>
          <a:bodyPr spcFirstLastPara="1" wrap="square" lIns="174750" tIns="174750" rIns="174750" bIns="1747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4009576" y="9693616"/>
            <a:ext cx="907200" cy="818400"/>
          </a:xfrm>
          <a:prstGeom prst="rect">
            <a:avLst/>
          </a:prstGeom>
        </p:spPr>
        <p:txBody>
          <a:bodyPr spcFirstLastPara="1" wrap="square" lIns="174750" tIns="174750" rIns="174750" bIns="1747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515409" y="4471058"/>
            <a:ext cx="14089200" cy="1749900"/>
          </a:xfrm>
          <a:prstGeom prst="rect">
            <a:avLst/>
          </a:prstGeom>
        </p:spPr>
        <p:txBody>
          <a:bodyPr spcFirstLastPara="1" wrap="square" lIns="174750" tIns="174750" rIns="174750" bIns="174750" anchor="ctr" anchorCtr="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5" name="Google Shape;15;p3"/>
          <p:cNvSpPr txBox="1">
            <a:spLocks noGrp="1"/>
          </p:cNvSpPr>
          <p:nvPr>
            <p:ph type="sldNum" idx="12"/>
          </p:nvPr>
        </p:nvSpPr>
        <p:spPr>
          <a:xfrm>
            <a:off x="14009576" y="9693616"/>
            <a:ext cx="907200" cy="818400"/>
          </a:xfrm>
          <a:prstGeom prst="rect">
            <a:avLst/>
          </a:prstGeom>
        </p:spPr>
        <p:txBody>
          <a:bodyPr spcFirstLastPara="1" wrap="square" lIns="174750" tIns="174750" rIns="174750" bIns="1747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515409" y="925091"/>
            <a:ext cx="14089200" cy="1190400"/>
          </a:xfrm>
          <a:prstGeom prst="rect">
            <a:avLst/>
          </a:prstGeom>
        </p:spPr>
        <p:txBody>
          <a:bodyPr spcFirstLastPara="1" wrap="square" lIns="174750" tIns="174750" rIns="174750" bIns="174750" anchor="t" anchorCtr="0">
            <a:normAutofit/>
          </a:bodyPr>
          <a:lstStyle>
            <a:lvl1pPr lvl="0">
              <a:spcBef>
                <a:spcPts val="0"/>
              </a:spcBef>
              <a:spcAft>
                <a:spcPts val="0"/>
              </a:spcAft>
              <a:buSzPts val="5400"/>
              <a:buNone/>
              <a:defRPr/>
            </a:lvl1pPr>
            <a:lvl2pPr lvl="1">
              <a:spcBef>
                <a:spcPts val="0"/>
              </a:spcBef>
              <a:spcAft>
                <a:spcPts val="0"/>
              </a:spcAft>
              <a:buSzPts val="5400"/>
              <a:buNone/>
              <a:defRPr/>
            </a:lvl2pPr>
            <a:lvl3pPr lvl="2">
              <a:spcBef>
                <a:spcPts val="0"/>
              </a:spcBef>
              <a:spcAft>
                <a:spcPts val="0"/>
              </a:spcAft>
              <a:buSzPts val="5400"/>
              <a:buNone/>
              <a:defRPr/>
            </a:lvl3pPr>
            <a:lvl4pPr lvl="3">
              <a:spcBef>
                <a:spcPts val="0"/>
              </a:spcBef>
              <a:spcAft>
                <a:spcPts val="0"/>
              </a:spcAft>
              <a:buSzPts val="5400"/>
              <a:buNone/>
              <a:defRPr/>
            </a:lvl4pPr>
            <a:lvl5pPr lvl="4">
              <a:spcBef>
                <a:spcPts val="0"/>
              </a:spcBef>
              <a:spcAft>
                <a:spcPts val="0"/>
              </a:spcAft>
              <a:buSzPts val="5400"/>
              <a:buNone/>
              <a:defRPr/>
            </a:lvl5pPr>
            <a:lvl6pPr lvl="5">
              <a:spcBef>
                <a:spcPts val="0"/>
              </a:spcBef>
              <a:spcAft>
                <a:spcPts val="0"/>
              </a:spcAft>
              <a:buSzPts val="5400"/>
              <a:buNone/>
              <a:defRPr/>
            </a:lvl6pPr>
            <a:lvl7pPr lvl="6">
              <a:spcBef>
                <a:spcPts val="0"/>
              </a:spcBef>
              <a:spcAft>
                <a:spcPts val="0"/>
              </a:spcAft>
              <a:buSzPts val="5400"/>
              <a:buNone/>
              <a:defRPr/>
            </a:lvl7pPr>
            <a:lvl8pPr lvl="7">
              <a:spcBef>
                <a:spcPts val="0"/>
              </a:spcBef>
              <a:spcAft>
                <a:spcPts val="0"/>
              </a:spcAft>
              <a:buSzPts val="5400"/>
              <a:buNone/>
              <a:defRPr/>
            </a:lvl8pPr>
            <a:lvl9pPr lvl="8">
              <a:spcBef>
                <a:spcPts val="0"/>
              </a:spcBef>
              <a:spcAft>
                <a:spcPts val="0"/>
              </a:spcAft>
              <a:buSzPts val="5400"/>
              <a:buNone/>
              <a:defRPr/>
            </a:lvl9pPr>
          </a:lstStyle>
          <a:p>
            <a:endParaRPr/>
          </a:p>
        </p:txBody>
      </p:sp>
      <p:sp>
        <p:nvSpPr>
          <p:cNvPr id="18" name="Google Shape;18;p4"/>
          <p:cNvSpPr txBox="1">
            <a:spLocks noGrp="1"/>
          </p:cNvSpPr>
          <p:nvPr>
            <p:ph type="body" idx="1"/>
          </p:nvPr>
        </p:nvSpPr>
        <p:spPr>
          <a:xfrm>
            <a:off x="515409" y="2395696"/>
            <a:ext cx="14089200" cy="7101600"/>
          </a:xfrm>
          <a:prstGeom prst="rect">
            <a:avLst/>
          </a:prstGeom>
        </p:spPr>
        <p:txBody>
          <a:bodyPr spcFirstLastPara="1" wrap="square" lIns="174750" tIns="174750" rIns="174750" bIns="174750" anchor="t" anchorCtr="0">
            <a:normAutofit/>
          </a:bodyPr>
          <a:lstStyle>
            <a:lvl1pPr marL="457200" lvl="0" indent="-450850">
              <a:spcBef>
                <a:spcPts val="0"/>
              </a:spcBef>
              <a:spcAft>
                <a:spcPts val="0"/>
              </a:spcAft>
              <a:buSzPts val="3500"/>
              <a:buChar char="●"/>
              <a:defRPr/>
            </a:lvl1pPr>
            <a:lvl2pPr marL="914400" lvl="1" indent="-393700">
              <a:spcBef>
                <a:spcPts val="0"/>
              </a:spcBef>
              <a:spcAft>
                <a:spcPts val="0"/>
              </a:spcAft>
              <a:buSzPts val="2600"/>
              <a:buChar char="○"/>
              <a:defRPr/>
            </a:lvl2pPr>
            <a:lvl3pPr marL="1371600" lvl="2" indent="-393700">
              <a:spcBef>
                <a:spcPts val="0"/>
              </a:spcBef>
              <a:spcAft>
                <a:spcPts val="0"/>
              </a:spcAft>
              <a:buSzPts val="2600"/>
              <a:buChar char="■"/>
              <a:defRPr/>
            </a:lvl3pPr>
            <a:lvl4pPr marL="1828800" lvl="3" indent="-393700">
              <a:spcBef>
                <a:spcPts val="0"/>
              </a:spcBef>
              <a:spcAft>
                <a:spcPts val="0"/>
              </a:spcAft>
              <a:buSzPts val="2600"/>
              <a:buChar char="●"/>
              <a:defRPr/>
            </a:lvl4pPr>
            <a:lvl5pPr marL="2286000" lvl="4" indent="-393700">
              <a:spcBef>
                <a:spcPts val="0"/>
              </a:spcBef>
              <a:spcAft>
                <a:spcPts val="0"/>
              </a:spcAft>
              <a:buSzPts val="2600"/>
              <a:buChar char="○"/>
              <a:defRPr/>
            </a:lvl5pPr>
            <a:lvl6pPr marL="2743200" lvl="5" indent="-393700">
              <a:spcBef>
                <a:spcPts val="0"/>
              </a:spcBef>
              <a:spcAft>
                <a:spcPts val="0"/>
              </a:spcAft>
              <a:buSzPts val="2600"/>
              <a:buChar char="■"/>
              <a:defRPr/>
            </a:lvl6pPr>
            <a:lvl7pPr marL="3200400" lvl="6" indent="-393700">
              <a:spcBef>
                <a:spcPts val="0"/>
              </a:spcBef>
              <a:spcAft>
                <a:spcPts val="0"/>
              </a:spcAft>
              <a:buSzPts val="2600"/>
              <a:buChar char="●"/>
              <a:defRPr/>
            </a:lvl7pPr>
            <a:lvl8pPr marL="3657600" lvl="7" indent="-393700">
              <a:spcBef>
                <a:spcPts val="0"/>
              </a:spcBef>
              <a:spcAft>
                <a:spcPts val="0"/>
              </a:spcAft>
              <a:buSzPts val="2600"/>
              <a:buChar char="○"/>
              <a:defRPr/>
            </a:lvl8pPr>
            <a:lvl9pPr marL="4114800" lvl="8" indent="-393700">
              <a:spcBef>
                <a:spcPts val="0"/>
              </a:spcBef>
              <a:spcAft>
                <a:spcPts val="0"/>
              </a:spcAft>
              <a:buSzPts val="2600"/>
              <a:buChar char="■"/>
              <a:defRPr/>
            </a:lvl9pPr>
          </a:lstStyle>
          <a:p>
            <a:endParaRPr/>
          </a:p>
        </p:txBody>
      </p:sp>
      <p:sp>
        <p:nvSpPr>
          <p:cNvPr id="19" name="Google Shape;19;p4"/>
          <p:cNvSpPr txBox="1">
            <a:spLocks noGrp="1"/>
          </p:cNvSpPr>
          <p:nvPr>
            <p:ph type="sldNum" idx="12"/>
          </p:nvPr>
        </p:nvSpPr>
        <p:spPr>
          <a:xfrm>
            <a:off x="14009576" y="9693616"/>
            <a:ext cx="907200" cy="818400"/>
          </a:xfrm>
          <a:prstGeom prst="rect">
            <a:avLst/>
          </a:prstGeom>
        </p:spPr>
        <p:txBody>
          <a:bodyPr spcFirstLastPara="1" wrap="square" lIns="174750" tIns="174750" rIns="174750" bIns="1747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515409" y="925091"/>
            <a:ext cx="14089200" cy="1190400"/>
          </a:xfrm>
          <a:prstGeom prst="rect">
            <a:avLst/>
          </a:prstGeom>
        </p:spPr>
        <p:txBody>
          <a:bodyPr spcFirstLastPara="1" wrap="square" lIns="174750" tIns="174750" rIns="174750" bIns="174750" anchor="t" anchorCtr="0">
            <a:normAutofit/>
          </a:bodyPr>
          <a:lstStyle>
            <a:lvl1pPr lvl="0">
              <a:spcBef>
                <a:spcPts val="0"/>
              </a:spcBef>
              <a:spcAft>
                <a:spcPts val="0"/>
              </a:spcAft>
              <a:buSzPts val="5400"/>
              <a:buNone/>
              <a:defRPr/>
            </a:lvl1pPr>
            <a:lvl2pPr lvl="1">
              <a:spcBef>
                <a:spcPts val="0"/>
              </a:spcBef>
              <a:spcAft>
                <a:spcPts val="0"/>
              </a:spcAft>
              <a:buSzPts val="5400"/>
              <a:buNone/>
              <a:defRPr/>
            </a:lvl2pPr>
            <a:lvl3pPr lvl="2">
              <a:spcBef>
                <a:spcPts val="0"/>
              </a:spcBef>
              <a:spcAft>
                <a:spcPts val="0"/>
              </a:spcAft>
              <a:buSzPts val="5400"/>
              <a:buNone/>
              <a:defRPr/>
            </a:lvl3pPr>
            <a:lvl4pPr lvl="3">
              <a:spcBef>
                <a:spcPts val="0"/>
              </a:spcBef>
              <a:spcAft>
                <a:spcPts val="0"/>
              </a:spcAft>
              <a:buSzPts val="5400"/>
              <a:buNone/>
              <a:defRPr/>
            </a:lvl4pPr>
            <a:lvl5pPr lvl="4">
              <a:spcBef>
                <a:spcPts val="0"/>
              </a:spcBef>
              <a:spcAft>
                <a:spcPts val="0"/>
              </a:spcAft>
              <a:buSzPts val="5400"/>
              <a:buNone/>
              <a:defRPr/>
            </a:lvl5pPr>
            <a:lvl6pPr lvl="5">
              <a:spcBef>
                <a:spcPts val="0"/>
              </a:spcBef>
              <a:spcAft>
                <a:spcPts val="0"/>
              </a:spcAft>
              <a:buSzPts val="5400"/>
              <a:buNone/>
              <a:defRPr/>
            </a:lvl6pPr>
            <a:lvl7pPr lvl="6">
              <a:spcBef>
                <a:spcPts val="0"/>
              </a:spcBef>
              <a:spcAft>
                <a:spcPts val="0"/>
              </a:spcAft>
              <a:buSzPts val="5400"/>
              <a:buNone/>
              <a:defRPr/>
            </a:lvl7pPr>
            <a:lvl8pPr lvl="7">
              <a:spcBef>
                <a:spcPts val="0"/>
              </a:spcBef>
              <a:spcAft>
                <a:spcPts val="0"/>
              </a:spcAft>
              <a:buSzPts val="5400"/>
              <a:buNone/>
              <a:defRPr/>
            </a:lvl8pPr>
            <a:lvl9pPr lvl="8">
              <a:spcBef>
                <a:spcPts val="0"/>
              </a:spcBef>
              <a:spcAft>
                <a:spcPts val="0"/>
              </a:spcAft>
              <a:buSzPts val="5400"/>
              <a:buNone/>
              <a:defRPr/>
            </a:lvl9pPr>
          </a:lstStyle>
          <a:p>
            <a:endParaRPr/>
          </a:p>
        </p:txBody>
      </p:sp>
      <p:sp>
        <p:nvSpPr>
          <p:cNvPr id="22" name="Google Shape;22;p5"/>
          <p:cNvSpPr txBox="1">
            <a:spLocks noGrp="1"/>
          </p:cNvSpPr>
          <p:nvPr>
            <p:ph type="body" idx="1"/>
          </p:nvPr>
        </p:nvSpPr>
        <p:spPr>
          <a:xfrm>
            <a:off x="515409" y="2395696"/>
            <a:ext cx="6614100" cy="7101600"/>
          </a:xfrm>
          <a:prstGeom prst="rect">
            <a:avLst/>
          </a:prstGeom>
        </p:spPr>
        <p:txBody>
          <a:bodyPr spcFirstLastPara="1" wrap="square" lIns="174750" tIns="174750" rIns="174750" bIns="174750" anchor="t" anchorCtr="0">
            <a:normAutofit/>
          </a:bodyPr>
          <a:lstStyle>
            <a:lvl1pPr marL="457200" lvl="0" indent="-393700">
              <a:spcBef>
                <a:spcPts val="0"/>
              </a:spcBef>
              <a:spcAft>
                <a:spcPts val="0"/>
              </a:spcAft>
              <a:buSzPts val="2600"/>
              <a:buChar char="●"/>
              <a:defRPr sz="2600"/>
            </a:lvl1pPr>
            <a:lvl2pPr marL="914400" lvl="1" indent="-381000">
              <a:spcBef>
                <a:spcPts val="0"/>
              </a:spcBef>
              <a:spcAft>
                <a:spcPts val="0"/>
              </a:spcAft>
              <a:buSzPts val="2400"/>
              <a:buChar char="○"/>
              <a:defRPr sz="2400"/>
            </a:lvl2pPr>
            <a:lvl3pPr marL="1371600" lvl="2" indent="-381000">
              <a:spcBef>
                <a:spcPts val="0"/>
              </a:spcBef>
              <a:spcAft>
                <a:spcPts val="0"/>
              </a:spcAft>
              <a:buSzPts val="2400"/>
              <a:buChar char="■"/>
              <a:defRPr sz="2400"/>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23" name="Google Shape;23;p5"/>
          <p:cNvSpPr txBox="1">
            <a:spLocks noGrp="1"/>
          </p:cNvSpPr>
          <p:nvPr>
            <p:ph type="body" idx="2"/>
          </p:nvPr>
        </p:nvSpPr>
        <p:spPr>
          <a:xfrm>
            <a:off x="7990583" y="2395696"/>
            <a:ext cx="6614100" cy="7101600"/>
          </a:xfrm>
          <a:prstGeom prst="rect">
            <a:avLst/>
          </a:prstGeom>
        </p:spPr>
        <p:txBody>
          <a:bodyPr spcFirstLastPara="1" wrap="square" lIns="174750" tIns="174750" rIns="174750" bIns="174750" anchor="t" anchorCtr="0">
            <a:normAutofit/>
          </a:bodyPr>
          <a:lstStyle>
            <a:lvl1pPr marL="457200" lvl="0" indent="-393700">
              <a:spcBef>
                <a:spcPts val="0"/>
              </a:spcBef>
              <a:spcAft>
                <a:spcPts val="0"/>
              </a:spcAft>
              <a:buSzPts val="2600"/>
              <a:buChar char="●"/>
              <a:defRPr sz="2600"/>
            </a:lvl1pPr>
            <a:lvl2pPr marL="914400" lvl="1" indent="-381000">
              <a:spcBef>
                <a:spcPts val="0"/>
              </a:spcBef>
              <a:spcAft>
                <a:spcPts val="0"/>
              </a:spcAft>
              <a:buSzPts val="2400"/>
              <a:buChar char="○"/>
              <a:defRPr sz="2400"/>
            </a:lvl2pPr>
            <a:lvl3pPr marL="1371600" lvl="2" indent="-381000">
              <a:spcBef>
                <a:spcPts val="0"/>
              </a:spcBef>
              <a:spcAft>
                <a:spcPts val="0"/>
              </a:spcAft>
              <a:buSzPts val="2400"/>
              <a:buChar char="■"/>
              <a:defRPr sz="2400"/>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24" name="Google Shape;24;p5"/>
          <p:cNvSpPr txBox="1">
            <a:spLocks noGrp="1"/>
          </p:cNvSpPr>
          <p:nvPr>
            <p:ph type="sldNum" idx="12"/>
          </p:nvPr>
        </p:nvSpPr>
        <p:spPr>
          <a:xfrm>
            <a:off x="14009576" y="9693616"/>
            <a:ext cx="907200" cy="818400"/>
          </a:xfrm>
          <a:prstGeom prst="rect">
            <a:avLst/>
          </a:prstGeom>
        </p:spPr>
        <p:txBody>
          <a:bodyPr spcFirstLastPara="1" wrap="square" lIns="174750" tIns="174750" rIns="174750" bIns="1747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515409" y="925091"/>
            <a:ext cx="14089200" cy="1190400"/>
          </a:xfrm>
          <a:prstGeom prst="rect">
            <a:avLst/>
          </a:prstGeom>
        </p:spPr>
        <p:txBody>
          <a:bodyPr spcFirstLastPara="1" wrap="square" lIns="174750" tIns="174750" rIns="174750" bIns="174750" anchor="t" anchorCtr="0">
            <a:normAutofit/>
          </a:bodyPr>
          <a:lstStyle>
            <a:lvl1pPr lvl="0">
              <a:spcBef>
                <a:spcPts val="0"/>
              </a:spcBef>
              <a:spcAft>
                <a:spcPts val="0"/>
              </a:spcAft>
              <a:buSzPts val="5400"/>
              <a:buNone/>
              <a:defRPr/>
            </a:lvl1pPr>
            <a:lvl2pPr lvl="1">
              <a:spcBef>
                <a:spcPts val="0"/>
              </a:spcBef>
              <a:spcAft>
                <a:spcPts val="0"/>
              </a:spcAft>
              <a:buSzPts val="5400"/>
              <a:buNone/>
              <a:defRPr/>
            </a:lvl2pPr>
            <a:lvl3pPr lvl="2">
              <a:spcBef>
                <a:spcPts val="0"/>
              </a:spcBef>
              <a:spcAft>
                <a:spcPts val="0"/>
              </a:spcAft>
              <a:buSzPts val="5400"/>
              <a:buNone/>
              <a:defRPr/>
            </a:lvl3pPr>
            <a:lvl4pPr lvl="3">
              <a:spcBef>
                <a:spcPts val="0"/>
              </a:spcBef>
              <a:spcAft>
                <a:spcPts val="0"/>
              </a:spcAft>
              <a:buSzPts val="5400"/>
              <a:buNone/>
              <a:defRPr/>
            </a:lvl4pPr>
            <a:lvl5pPr lvl="4">
              <a:spcBef>
                <a:spcPts val="0"/>
              </a:spcBef>
              <a:spcAft>
                <a:spcPts val="0"/>
              </a:spcAft>
              <a:buSzPts val="5400"/>
              <a:buNone/>
              <a:defRPr/>
            </a:lvl5pPr>
            <a:lvl6pPr lvl="5">
              <a:spcBef>
                <a:spcPts val="0"/>
              </a:spcBef>
              <a:spcAft>
                <a:spcPts val="0"/>
              </a:spcAft>
              <a:buSzPts val="5400"/>
              <a:buNone/>
              <a:defRPr/>
            </a:lvl6pPr>
            <a:lvl7pPr lvl="6">
              <a:spcBef>
                <a:spcPts val="0"/>
              </a:spcBef>
              <a:spcAft>
                <a:spcPts val="0"/>
              </a:spcAft>
              <a:buSzPts val="5400"/>
              <a:buNone/>
              <a:defRPr/>
            </a:lvl7pPr>
            <a:lvl8pPr lvl="7">
              <a:spcBef>
                <a:spcPts val="0"/>
              </a:spcBef>
              <a:spcAft>
                <a:spcPts val="0"/>
              </a:spcAft>
              <a:buSzPts val="5400"/>
              <a:buNone/>
              <a:defRPr/>
            </a:lvl8pPr>
            <a:lvl9pPr lvl="8">
              <a:spcBef>
                <a:spcPts val="0"/>
              </a:spcBef>
              <a:spcAft>
                <a:spcPts val="0"/>
              </a:spcAft>
              <a:buSzPts val="5400"/>
              <a:buNone/>
              <a:defRPr/>
            </a:lvl9pPr>
          </a:lstStyle>
          <a:p>
            <a:endParaRPr/>
          </a:p>
        </p:txBody>
      </p:sp>
      <p:sp>
        <p:nvSpPr>
          <p:cNvPr id="27" name="Google Shape;27;p6"/>
          <p:cNvSpPr txBox="1">
            <a:spLocks noGrp="1"/>
          </p:cNvSpPr>
          <p:nvPr>
            <p:ph type="sldNum" idx="12"/>
          </p:nvPr>
        </p:nvSpPr>
        <p:spPr>
          <a:xfrm>
            <a:off x="14009576" y="9693616"/>
            <a:ext cx="907200" cy="818400"/>
          </a:xfrm>
          <a:prstGeom prst="rect">
            <a:avLst/>
          </a:prstGeom>
        </p:spPr>
        <p:txBody>
          <a:bodyPr spcFirstLastPara="1" wrap="square" lIns="174750" tIns="174750" rIns="174750" bIns="1747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515409" y="1154948"/>
            <a:ext cx="4643100" cy="1570500"/>
          </a:xfrm>
          <a:prstGeom prst="rect">
            <a:avLst/>
          </a:prstGeom>
        </p:spPr>
        <p:txBody>
          <a:bodyPr spcFirstLastPara="1" wrap="square" lIns="174750" tIns="174750" rIns="174750" bIns="174750" anchor="b" anchorCtr="0">
            <a:normAutofit/>
          </a:bodyPr>
          <a:lstStyle>
            <a:lvl1pPr lvl="0">
              <a:spcBef>
                <a:spcPts val="0"/>
              </a:spcBef>
              <a:spcAft>
                <a:spcPts val="0"/>
              </a:spcAft>
              <a:buSzPts val="4700"/>
              <a:buNone/>
              <a:defRPr sz="4700"/>
            </a:lvl1pPr>
            <a:lvl2pPr lvl="1">
              <a:spcBef>
                <a:spcPts val="0"/>
              </a:spcBef>
              <a:spcAft>
                <a:spcPts val="0"/>
              </a:spcAft>
              <a:buSzPts val="4700"/>
              <a:buNone/>
              <a:defRPr sz="4700"/>
            </a:lvl2pPr>
            <a:lvl3pPr lvl="2">
              <a:spcBef>
                <a:spcPts val="0"/>
              </a:spcBef>
              <a:spcAft>
                <a:spcPts val="0"/>
              </a:spcAft>
              <a:buSzPts val="4700"/>
              <a:buNone/>
              <a:defRPr sz="4700"/>
            </a:lvl3pPr>
            <a:lvl4pPr lvl="3">
              <a:spcBef>
                <a:spcPts val="0"/>
              </a:spcBef>
              <a:spcAft>
                <a:spcPts val="0"/>
              </a:spcAft>
              <a:buSzPts val="4700"/>
              <a:buNone/>
              <a:defRPr sz="4700"/>
            </a:lvl4pPr>
            <a:lvl5pPr lvl="4">
              <a:spcBef>
                <a:spcPts val="0"/>
              </a:spcBef>
              <a:spcAft>
                <a:spcPts val="0"/>
              </a:spcAft>
              <a:buSzPts val="4700"/>
              <a:buNone/>
              <a:defRPr sz="4700"/>
            </a:lvl5pPr>
            <a:lvl6pPr lvl="5">
              <a:spcBef>
                <a:spcPts val="0"/>
              </a:spcBef>
              <a:spcAft>
                <a:spcPts val="0"/>
              </a:spcAft>
              <a:buSzPts val="4700"/>
              <a:buNone/>
              <a:defRPr sz="4700"/>
            </a:lvl6pPr>
            <a:lvl7pPr lvl="6">
              <a:spcBef>
                <a:spcPts val="0"/>
              </a:spcBef>
              <a:spcAft>
                <a:spcPts val="0"/>
              </a:spcAft>
              <a:buSzPts val="4700"/>
              <a:buNone/>
              <a:defRPr sz="4700"/>
            </a:lvl7pPr>
            <a:lvl8pPr lvl="7">
              <a:spcBef>
                <a:spcPts val="0"/>
              </a:spcBef>
              <a:spcAft>
                <a:spcPts val="0"/>
              </a:spcAft>
              <a:buSzPts val="4700"/>
              <a:buNone/>
              <a:defRPr sz="4700"/>
            </a:lvl8pPr>
            <a:lvl9pPr lvl="8">
              <a:spcBef>
                <a:spcPts val="0"/>
              </a:spcBef>
              <a:spcAft>
                <a:spcPts val="0"/>
              </a:spcAft>
              <a:buSzPts val="4700"/>
              <a:buNone/>
              <a:defRPr sz="4700"/>
            </a:lvl9pPr>
          </a:lstStyle>
          <a:p>
            <a:endParaRPr/>
          </a:p>
        </p:txBody>
      </p:sp>
      <p:sp>
        <p:nvSpPr>
          <p:cNvPr id="30" name="Google Shape;30;p7"/>
          <p:cNvSpPr txBox="1">
            <a:spLocks noGrp="1"/>
          </p:cNvSpPr>
          <p:nvPr>
            <p:ph type="body" idx="1"/>
          </p:nvPr>
        </p:nvSpPr>
        <p:spPr>
          <a:xfrm>
            <a:off x="515409" y="2888617"/>
            <a:ext cx="4643100" cy="6608700"/>
          </a:xfrm>
          <a:prstGeom prst="rect">
            <a:avLst/>
          </a:prstGeom>
        </p:spPr>
        <p:txBody>
          <a:bodyPr spcFirstLastPara="1" wrap="square" lIns="174750" tIns="174750" rIns="174750" bIns="174750" anchor="t" anchorCtr="0">
            <a:normAutofit/>
          </a:bodyPr>
          <a:lstStyle>
            <a:lvl1pPr marL="457200" lvl="0" indent="-381000">
              <a:spcBef>
                <a:spcPts val="0"/>
              </a:spcBef>
              <a:spcAft>
                <a:spcPts val="0"/>
              </a:spcAft>
              <a:buSzPts val="2400"/>
              <a:buChar char="●"/>
              <a:defRPr sz="2400"/>
            </a:lvl1pPr>
            <a:lvl2pPr marL="914400" lvl="1" indent="-381000">
              <a:spcBef>
                <a:spcPts val="0"/>
              </a:spcBef>
              <a:spcAft>
                <a:spcPts val="0"/>
              </a:spcAft>
              <a:buSzPts val="2400"/>
              <a:buChar char="○"/>
              <a:defRPr sz="2400"/>
            </a:lvl2pPr>
            <a:lvl3pPr marL="1371600" lvl="2" indent="-381000">
              <a:spcBef>
                <a:spcPts val="0"/>
              </a:spcBef>
              <a:spcAft>
                <a:spcPts val="0"/>
              </a:spcAft>
              <a:buSzPts val="2400"/>
              <a:buChar char="■"/>
              <a:defRPr sz="2400"/>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1" name="Google Shape;31;p7"/>
          <p:cNvSpPr txBox="1">
            <a:spLocks noGrp="1"/>
          </p:cNvSpPr>
          <p:nvPr>
            <p:ph type="sldNum" idx="12"/>
          </p:nvPr>
        </p:nvSpPr>
        <p:spPr>
          <a:xfrm>
            <a:off x="14009576" y="9693616"/>
            <a:ext cx="907200" cy="818400"/>
          </a:xfrm>
          <a:prstGeom prst="rect">
            <a:avLst/>
          </a:prstGeom>
        </p:spPr>
        <p:txBody>
          <a:bodyPr spcFirstLastPara="1" wrap="square" lIns="174750" tIns="174750" rIns="174750" bIns="1747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810650" y="935745"/>
            <a:ext cx="10529400" cy="8504100"/>
          </a:xfrm>
          <a:prstGeom prst="rect">
            <a:avLst/>
          </a:prstGeom>
        </p:spPr>
        <p:txBody>
          <a:bodyPr spcFirstLastPara="1" wrap="square" lIns="174750" tIns="174750" rIns="174750" bIns="174750" anchor="ctr" anchorCtr="0">
            <a:normAutofit/>
          </a:bodyPr>
          <a:lstStyle>
            <a:lvl1pPr lvl="0">
              <a:spcBef>
                <a:spcPts val="0"/>
              </a:spcBef>
              <a:spcAft>
                <a:spcPts val="0"/>
              </a:spcAft>
              <a:buSzPts val="9100"/>
              <a:buNone/>
              <a:defRPr sz="9100"/>
            </a:lvl1pPr>
            <a:lvl2pPr lvl="1">
              <a:spcBef>
                <a:spcPts val="0"/>
              </a:spcBef>
              <a:spcAft>
                <a:spcPts val="0"/>
              </a:spcAft>
              <a:buSzPts val="9100"/>
              <a:buNone/>
              <a:defRPr sz="9100"/>
            </a:lvl2pPr>
            <a:lvl3pPr lvl="2">
              <a:spcBef>
                <a:spcPts val="0"/>
              </a:spcBef>
              <a:spcAft>
                <a:spcPts val="0"/>
              </a:spcAft>
              <a:buSzPts val="9100"/>
              <a:buNone/>
              <a:defRPr sz="9100"/>
            </a:lvl3pPr>
            <a:lvl4pPr lvl="3">
              <a:spcBef>
                <a:spcPts val="0"/>
              </a:spcBef>
              <a:spcAft>
                <a:spcPts val="0"/>
              </a:spcAft>
              <a:buSzPts val="9100"/>
              <a:buNone/>
              <a:defRPr sz="9100"/>
            </a:lvl4pPr>
            <a:lvl5pPr lvl="4">
              <a:spcBef>
                <a:spcPts val="0"/>
              </a:spcBef>
              <a:spcAft>
                <a:spcPts val="0"/>
              </a:spcAft>
              <a:buSzPts val="9100"/>
              <a:buNone/>
              <a:defRPr sz="9100"/>
            </a:lvl5pPr>
            <a:lvl6pPr lvl="5">
              <a:spcBef>
                <a:spcPts val="0"/>
              </a:spcBef>
              <a:spcAft>
                <a:spcPts val="0"/>
              </a:spcAft>
              <a:buSzPts val="9100"/>
              <a:buNone/>
              <a:defRPr sz="9100"/>
            </a:lvl6pPr>
            <a:lvl7pPr lvl="6">
              <a:spcBef>
                <a:spcPts val="0"/>
              </a:spcBef>
              <a:spcAft>
                <a:spcPts val="0"/>
              </a:spcAft>
              <a:buSzPts val="9100"/>
              <a:buNone/>
              <a:defRPr sz="9100"/>
            </a:lvl7pPr>
            <a:lvl8pPr lvl="7">
              <a:spcBef>
                <a:spcPts val="0"/>
              </a:spcBef>
              <a:spcAft>
                <a:spcPts val="0"/>
              </a:spcAft>
              <a:buSzPts val="9100"/>
              <a:buNone/>
              <a:defRPr sz="9100"/>
            </a:lvl8pPr>
            <a:lvl9pPr lvl="8">
              <a:spcBef>
                <a:spcPts val="0"/>
              </a:spcBef>
              <a:spcAft>
                <a:spcPts val="0"/>
              </a:spcAft>
              <a:buSzPts val="9100"/>
              <a:buNone/>
              <a:defRPr sz="9100"/>
            </a:lvl9pPr>
          </a:lstStyle>
          <a:p>
            <a:endParaRPr/>
          </a:p>
        </p:txBody>
      </p:sp>
      <p:sp>
        <p:nvSpPr>
          <p:cNvPr id="34" name="Google Shape;34;p8"/>
          <p:cNvSpPr txBox="1">
            <a:spLocks noGrp="1"/>
          </p:cNvSpPr>
          <p:nvPr>
            <p:ph type="sldNum" idx="12"/>
          </p:nvPr>
        </p:nvSpPr>
        <p:spPr>
          <a:xfrm>
            <a:off x="14009576" y="9693616"/>
            <a:ext cx="907200" cy="818400"/>
          </a:xfrm>
          <a:prstGeom prst="rect">
            <a:avLst/>
          </a:prstGeom>
        </p:spPr>
        <p:txBody>
          <a:bodyPr spcFirstLastPara="1" wrap="square" lIns="174750" tIns="174750" rIns="174750" bIns="1747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7560000" y="-260"/>
            <a:ext cx="7560000" cy="10692000"/>
          </a:xfrm>
          <a:prstGeom prst="rect">
            <a:avLst/>
          </a:prstGeom>
          <a:solidFill>
            <a:schemeClr val="lt2"/>
          </a:solidFill>
          <a:ln>
            <a:noFill/>
          </a:ln>
        </p:spPr>
        <p:txBody>
          <a:bodyPr spcFirstLastPara="1" wrap="square" lIns="174750" tIns="174750" rIns="174750" bIns="17475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439016" y="2563450"/>
            <a:ext cx="6688800" cy="3081300"/>
          </a:xfrm>
          <a:prstGeom prst="rect">
            <a:avLst/>
          </a:prstGeom>
        </p:spPr>
        <p:txBody>
          <a:bodyPr spcFirstLastPara="1" wrap="square" lIns="174750" tIns="174750" rIns="174750" bIns="174750" anchor="b" anchorCtr="0">
            <a:normAutofit/>
          </a:bodyPr>
          <a:lstStyle>
            <a:lvl1pPr lvl="0" algn="ctr">
              <a:spcBef>
                <a:spcPts val="0"/>
              </a:spcBef>
              <a:spcAft>
                <a:spcPts val="0"/>
              </a:spcAft>
              <a:buSzPts val="7900"/>
              <a:buNone/>
              <a:defRPr sz="7900"/>
            </a:lvl1pPr>
            <a:lvl2pPr lvl="1" algn="ctr">
              <a:spcBef>
                <a:spcPts val="0"/>
              </a:spcBef>
              <a:spcAft>
                <a:spcPts val="0"/>
              </a:spcAft>
              <a:buSzPts val="7900"/>
              <a:buNone/>
              <a:defRPr sz="7900"/>
            </a:lvl2pPr>
            <a:lvl3pPr lvl="2" algn="ctr">
              <a:spcBef>
                <a:spcPts val="0"/>
              </a:spcBef>
              <a:spcAft>
                <a:spcPts val="0"/>
              </a:spcAft>
              <a:buSzPts val="7900"/>
              <a:buNone/>
              <a:defRPr sz="7900"/>
            </a:lvl3pPr>
            <a:lvl4pPr lvl="3" algn="ctr">
              <a:spcBef>
                <a:spcPts val="0"/>
              </a:spcBef>
              <a:spcAft>
                <a:spcPts val="0"/>
              </a:spcAft>
              <a:buSzPts val="7900"/>
              <a:buNone/>
              <a:defRPr sz="7900"/>
            </a:lvl4pPr>
            <a:lvl5pPr lvl="4" algn="ctr">
              <a:spcBef>
                <a:spcPts val="0"/>
              </a:spcBef>
              <a:spcAft>
                <a:spcPts val="0"/>
              </a:spcAft>
              <a:buSzPts val="7900"/>
              <a:buNone/>
              <a:defRPr sz="7900"/>
            </a:lvl5pPr>
            <a:lvl6pPr lvl="5" algn="ctr">
              <a:spcBef>
                <a:spcPts val="0"/>
              </a:spcBef>
              <a:spcAft>
                <a:spcPts val="0"/>
              </a:spcAft>
              <a:buSzPts val="7900"/>
              <a:buNone/>
              <a:defRPr sz="7900"/>
            </a:lvl6pPr>
            <a:lvl7pPr lvl="6" algn="ctr">
              <a:spcBef>
                <a:spcPts val="0"/>
              </a:spcBef>
              <a:spcAft>
                <a:spcPts val="0"/>
              </a:spcAft>
              <a:buSzPts val="7900"/>
              <a:buNone/>
              <a:defRPr sz="7900"/>
            </a:lvl7pPr>
            <a:lvl8pPr lvl="7" algn="ctr">
              <a:spcBef>
                <a:spcPts val="0"/>
              </a:spcBef>
              <a:spcAft>
                <a:spcPts val="0"/>
              </a:spcAft>
              <a:buSzPts val="7900"/>
              <a:buNone/>
              <a:defRPr sz="7900"/>
            </a:lvl8pPr>
            <a:lvl9pPr lvl="8" algn="ctr">
              <a:spcBef>
                <a:spcPts val="0"/>
              </a:spcBef>
              <a:spcAft>
                <a:spcPts val="0"/>
              </a:spcAft>
              <a:buSzPts val="7900"/>
              <a:buNone/>
              <a:defRPr sz="7900"/>
            </a:lvl9pPr>
          </a:lstStyle>
          <a:p>
            <a:endParaRPr/>
          </a:p>
        </p:txBody>
      </p:sp>
      <p:sp>
        <p:nvSpPr>
          <p:cNvPr id="38" name="Google Shape;38;p9"/>
          <p:cNvSpPr txBox="1">
            <a:spLocks noGrp="1"/>
          </p:cNvSpPr>
          <p:nvPr>
            <p:ph type="subTitle" idx="1"/>
          </p:nvPr>
        </p:nvSpPr>
        <p:spPr>
          <a:xfrm>
            <a:off x="439016" y="5826865"/>
            <a:ext cx="6688800" cy="2567100"/>
          </a:xfrm>
          <a:prstGeom prst="rect">
            <a:avLst/>
          </a:prstGeom>
        </p:spPr>
        <p:txBody>
          <a:bodyPr spcFirstLastPara="1" wrap="square" lIns="174750" tIns="174750" rIns="174750" bIns="174750" anchor="t" anchorCtr="0">
            <a:normAutofit/>
          </a:bodyPr>
          <a:lstStyle>
            <a:lvl1pPr lvl="0" algn="ctr">
              <a:lnSpc>
                <a:spcPct val="100000"/>
              </a:lnSpc>
              <a:spcBef>
                <a:spcPts val="0"/>
              </a:spcBef>
              <a:spcAft>
                <a:spcPts val="0"/>
              </a:spcAft>
              <a:buSzPts val="4000"/>
              <a:buNone/>
              <a:defRPr sz="4000"/>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a:endParaRPr/>
          </a:p>
        </p:txBody>
      </p:sp>
      <p:sp>
        <p:nvSpPr>
          <p:cNvPr id="39" name="Google Shape;39;p9"/>
          <p:cNvSpPr txBox="1">
            <a:spLocks noGrp="1"/>
          </p:cNvSpPr>
          <p:nvPr>
            <p:ph type="body" idx="2"/>
          </p:nvPr>
        </p:nvSpPr>
        <p:spPr>
          <a:xfrm>
            <a:off x="8167677" y="1505164"/>
            <a:ext cx="6344700" cy="7681500"/>
          </a:xfrm>
          <a:prstGeom prst="rect">
            <a:avLst/>
          </a:prstGeom>
        </p:spPr>
        <p:txBody>
          <a:bodyPr spcFirstLastPara="1" wrap="square" lIns="174750" tIns="174750" rIns="174750" bIns="174750" anchor="ctr" anchorCtr="0">
            <a:normAutofit/>
          </a:bodyPr>
          <a:lstStyle>
            <a:lvl1pPr marL="457200" lvl="0" indent="-450850">
              <a:spcBef>
                <a:spcPts val="0"/>
              </a:spcBef>
              <a:spcAft>
                <a:spcPts val="0"/>
              </a:spcAft>
              <a:buSzPts val="3500"/>
              <a:buChar char="●"/>
              <a:defRPr/>
            </a:lvl1pPr>
            <a:lvl2pPr marL="914400" lvl="1" indent="-393700">
              <a:spcBef>
                <a:spcPts val="0"/>
              </a:spcBef>
              <a:spcAft>
                <a:spcPts val="0"/>
              </a:spcAft>
              <a:buSzPts val="2600"/>
              <a:buChar char="○"/>
              <a:defRPr/>
            </a:lvl2pPr>
            <a:lvl3pPr marL="1371600" lvl="2" indent="-393700">
              <a:spcBef>
                <a:spcPts val="0"/>
              </a:spcBef>
              <a:spcAft>
                <a:spcPts val="0"/>
              </a:spcAft>
              <a:buSzPts val="2600"/>
              <a:buChar char="■"/>
              <a:defRPr/>
            </a:lvl3pPr>
            <a:lvl4pPr marL="1828800" lvl="3" indent="-393700">
              <a:spcBef>
                <a:spcPts val="0"/>
              </a:spcBef>
              <a:spcAft>
                <a:spcPts val="0"/>
              </a:spcAft>
              <a:buSzPts val="2600"/>
              <a:buChar char="●"/>
              <a:defRPr/>
            </a:lvl4pPr>
            <a:lvl5pPr marL="2286000" lvl="4" indent="-393700">
              <a:spcBef>
                <a:spcPts val="0"/>
              </a:spcBef>
              <a:spcAft>
                <a:spcPts val="0"/>
              </a:spcAft>
              <a:buSzPts val="2600"/>
              <a:buChar char="○"/>
              <a:defRPr/>
            </a:lvl5pPr>
            <a:lvl6pPr marL="2743200" lvl="5" indent="-393700">
              <a:spcBef>
                <a:spcPts val="0"/>
              </a:spcBef>
              <a:spcAft>
                <a:spcPts val="0"/>
              </a:spcAft>
              <a:buSzPts val="2600"/>
              <a:buChar char="■"/>
              <a:defRPr/>
            </a:lvl6pPr>
            <a:lvl7pPr marL="3200400" lvl="6" indent="-393700">
              <a:spcBef>
                <a:spcPts val="0"/>
              </a:spcBef>
              <a:spcAft>
                <a:spcPts val="0"/>
              </a:spcAft>
              <a:buSzPts val="2600"/>
              <a:buChar char="●"/>
              <a:defRPr/>
            </a:lvl7pPr>
            <a:lvl8pPr marL="3657600" lvl="7" indent="-393700">
              <a:spcBef>
                <a:spcPts val="0"/>
              </a:spcBef>
              <a:spcAft>
                <a:spcPts val="0"/>
              </a:spcAft>
              <a:buSzPts val="2600"/>
              <a:buChar char="○"/>
              <a:defRPr/>
            </a:lvl8pPr>
            <a:lvl9pPr marL="4114800" lvl="8" indent="-393700">
              <a:spcBef>
                <a:spcPts val="0"/>
              </a:spcBef>
              <a:spcAft>
                <a:spcPts val="0"/>
              </a:spcAft>
              <a:buSzPts val="2600"/>
              <a:buChar char="■"/>
              <a:defRPr/>
            </a:lvl9pPr>
          </a:lstStyle>
          <a:p>
            <a:endParaRPr/>
          </a:p>
        </p:txBody>
      </p:sp>
      <p:sp>
        <p:nvSpPr>
          <p:cNvPr id="40" name="Google Shape;40;p9"/>
          <p:cNvSpPr txBox="1">
            <a:spLocks noGrp="1"/>
          </p:cNvSpPr>
          <p:nvPr>
            <p:ph type="sldNum" idx="12"/>
          </p:nvPr>
        </p:nvSpPr>
        <p:spPr>
          <a:xfrm>
            <a:off x="14009576" y="9693616"/>
            <a:ext cx="907200" cy="818400"/>
          </a:xfrm>
          <a:prstGeom prst="rect">
            <a:avLst/>
          </a:prstGeom>
        </p:spPr>
        <p:txBody>
          <a:bodyPr spcFirstLastPara="1" wrap="square" lIns="174750" tIns="174750" rIns="174750" bIns="1747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515409" y="8794266"/>
            <a:ext cx="9919200" cy="1257900"/>
          </a:xfrm>
          <a:prstGeom prst="rect">
            <a:avLst/>
          </a:prstGeom>
        </p:spPr>
        <p:txBody>
          <a:bodyPr spcFirstLastPara="1" wrap="square" lIns="174750" tIns="174750" rIns="174750" bIns="174750" anchor="ctr" anchorCtr="0">
            <a:normAutofit/>
          </a:bodyPr>
          <a:lstStyle>
            <a:lvl1pPr marL="457200" lvl="0" indent="-228600">
              <a:lnSpc>
                <a:spcPct val="100000"/>
              </a:lnSpc>
              <a:spcBef>
                <a:spcPts val="0"/>
              </a:spcBef>
              <a:spcAft>
                <a:spcPts val="0"/>
              </a:spcAft>
              <a:buSzPts val="3500"/>
              <a:buNone/>
              <a:defRPr/>
            </a:lvl1pPr>
          </a:lstStyle>
          <a:p>
            <a:endParaRPr/>
          </a:p>
        </p:txBody>
      </p:sp>
      <p:sp>
        <p:nvSpPr>
          <p:cNvPr id="43" name="Google Shape;43;p10"/>
          <p:cNvSpPr txBox="1">
            <a:spLocks noGrp="1"/>
          </p:cNvSpPr>
          <p:nvPr>
            <p:ph type="sldNum" idx="12"/>
          </p:nvPr>
        </p:nvSpPr>
        <p:spPr>
          <a:xfrm>
            <a:off x="14009576" y="9693616"/>
            <a:ext cx="907200" cy="818400"/>
          </a:xfrm>
          <a:prstGeom prst="rect">
            <a:avLst/>
          </a:prstGeom>
        </p:spPr>
        <p:txBody>
          <a:bodyPr spcFirstLastPara="1" wrap="square" lIns="174750" tIns="174750" rIns="174750" bIns="1747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15409" y="925091"/>
            <a:ext cx="14089200" cy="1190400"/>
          </a:xfrm>
          <a:prstGeom prst="rect">
            <a:avLst/>
          </a:prstGeom>
          <a:noFill/>
          <a:ln>
            <a:noFill/>
          </a:ln>
        </p:spPr>
        <p:txBody>
          <a:bodyPr spcFirstLastPara="1" wrap="square" lIns="174750" tIns="174750" rIns="174750" bIns="174750" anchor="t" anchorCtr="0">
            <a:normAutofit/>
          </a:bodyPr>
          <a:lstStyle>
            <a:lvl1pPr lvl="0">
              <a:spcBef>
                <a:spcPts val="0"/>
              </a:spcBef>
              <a:spcAft>
                <a:spcPts val="0"/>
              </a:spcAft>
              <a:buClr>
                <a:schemeClr val="dk1"/>
              </a:buClr>
              <a:buSzPts val="5400"/>
              <a:buNone/>
              <a:defRPr sz="5400">
                <a:solidFill>
                  <a:schemeClr val="dk1"/>
                </a:solidFill>
              </a:defRPr>
            </a:lvl1pPr>
            <a:lvl2pPr lvl="1">
              <a:spcBef>
                <a:spcPts val="0"/>
              </a:spcBef>
              <a:spcAft>
                <a:spcPts val="0"/>
              </a:spcAft>
              <a:buClr>
                <a:schemeClr val="dk1"/>
              </a:buClr>
              <a:buSzPts val="5400"/>
              <a:buNone/>
              <a:defRPr sz="5400">
                <a:solidFill>
                  <a:schemeClr val="dk1"/>
                </a:solidFill>
              </a:defRPr>
            </a:lvl2pPr>
            <a:lvl3pPr lvl="2">
              <a:spcBef>
                <a:spcPts val="0"/>
              </a:spcBef>
              <a:spcAft>
                <a:spcPts val="0"/>
              </a:spcAft>
              <a:buClr>
                <a:schemeClr val="dk1"/>
              </a:buClr>
              <a:buSzPts val="5400"/>
              <a:buNone/>
              <a:defRPr sz="5400">
                <a:solidFill>
                  <a:schemeClr val="dk1"/>
                </a:solidFill>
              </a:defRPr>
            </a:lvl3pPr>
            <a:lvl4pPr lvl="3">
              <a:spcBef>
                <a:spcPts val="0"/>
              </a:spcBef>
              <a:spcAft>
                <a:spcPts val="0"/>
              </a:spcAft>
              <a:buClr>
                <a:schemeClr val="dk1"/>
              </a:buClr>
              <a:buSzPts val="5400"/>
              <a:buNone/>
              <a:defRPr sz="5400">
                <a:solidFill>
                  <a:schemeClr val="dk1"/>
                </a:solidFill>
              </a:defRPr>
            </a:lvl4pPr>
            <a:lvl5pPr lvl="4">
              <a:spcBef>
                <a:spcPts val="0"/>
              </a:spcBef>
              <a:spcAft>
                <a:spcPts val="0"/>
              </a:spcAft>
              <a:buClr>
                <a:schemeClr val="dk1"/>
              </a:buClr>
              <a:buSzPts val="5400"/>
              <a:buNone/>
              <a:defRPr sz="5400">
                <a:solidFill>
                  <a:schemeClr val="dk1"/>
                </a:solidFill>
              </a:defRPr>
            </a:lvl5pPr>
            <a:lvl6pPr lvl="5">
              <a:spcBef>
                <a:spcPts val="0"/>
              </a:spcBef>
              <a:spcAft>
                <a:spcPts val="0"/>
              </a:spcAft>
              <a:buClr>
                <a:schemeClr val="dk1"/>
              </a:buClr>
              <a:buSzPts val="5400"/>
              <a:buNone/>
              <a:defRPr sz="5400">
                <a:solidFill>
                  <a:schemeClr val="dk1"/>
                </a:solidFill>
              </a:defRPr>
            </a:lvl6pPr>
            <a:lvl7pPr lvl="6">
              <a:spcBef>
                <a:spcPts val="0"/>
              </a:spcBef>
              <a:spcAft>
                <a:spcPts val="0"/>
              </a:spcAft>
              <a:buClr>
                <a:schemeClr val="dk1"/>
              </a:buClr>
              <a:buSzPts val="5400"/>
              <a:buNone/>
              <a:defRPr sz="5400">
                <a:solidFill>
                  <a:schemeClr val="dk1"/>
                </a:solidFill>
              </a:defRPr>
            </a:lvl7pPr>
            <a:lvl8pPr lvl="7">
              <a:spcBef>
                <a:spcPts val="0"/>
              </a:spcBef>
              <a:spcAft>
                <a:spcPts val="0"/>
              </a:spcAft>
              <a:buClr>
                <a:schemeClr val="dk1"/>
              </a:buClr>
              <a:buSzPts val="5400"/>
              <a:buNone/>
              <a:defRPr sz="5400">
                <a:solidFill>
                  <a:schemeClr val="dk1"/>
                </a:solidFill>
              </a:defRPr>
            </a:lvl8pPr>
            <a:lvl9pPr lvl="8">
              <a:spcBef>
                <a:spcPts val="0"/>
              </a:spcBef>
              <a:spcAft>
                <a:spcPts val="0"/>
              </a:spcAft>
              <a:buClr>
                <a:schemeClr val="dk1"/>
              </a:buClr>
              <a:buSzPts val="5400"/>
              <a:buNone/>
              <a:defRPr sz="5400">
                <a:solidFill>
                  <a:schemeClr val="dk1"/>
                </a:solidFill>
              </a:defRPr>
            </a:lvl9pPr>
          </a:lstStyle>
          <a:p>
            <a:endParaRPr/>
          </a:p>
        </p:txBody>
      </p:sp>
      <p:sp>
        <p:nvSpPr>
          <p:cNvPr id="7" name="Google Shape;7;p1"/>
          <p:cNvSpPr txBox="1">
            <a:spLocks noGrp="1"/>
          </p:cNvSpPr>
          <p:nvPr>
            <p:ph type="body" idx="1"/>
          </p:nvPr>
        </p:nvSpPr>
        <p:spPr>
          <a:xfrm>
            <a:off x="515409" y="2395696"/>
            <a:ext cx="14089200" cy="7101600"/>
          </a:xfrm>
          <a:prstGeom prst="rect">
            <a:avLst/>
          </a:prstGeom>
          <a:noFill/>
          <a:ln>
            <a:noFill/>
          </a:ln>
        </p:spPr>
        <p:txBody>
          <a:bodyPr spcFirstLastPara="1" wrap="square" lIns="174750" tIns="174750" rIns="174750" bIns="174750" anchor="t" anchorCtr="0">
            <a:normAutofit/>
          </a:bodyPr>
          <a:lstStyle>
            <a:lvl1pPr marL="457200" lvl="0" indent="-450850">
              <a:lnSpc>
                <a:spcPct val="115000"/>
              </a:lnSpc>
              <a:spcBef>
                <a:spcPts val="0"/>
              </a:spcBef>
              <a:spcAft>
                <a:spcPts val="0"/>
              </a:spcAft>
              <a:buClr>
                <a:schemeClr val="dk2"/>
              </a:buClr>
              <a:buSzPts val="3500"/>
              <a:buChar char="●"/>
              <a:defRPr sz="3500">
                <a:solidFill>
                  <a:schemeClr val="dk2"/>
                </a:solidFill>
              </a:defRPr>
            </a:lvl1pPr>
            <a:lvl2pPr marL="914400" lvl="1" indent="-393700">
              <a:lnSpc>
                <a:spcPct val="115000"/>
              </a:lnSpc>
              <a:spcBef>
                <a:spcPts val="0"/>
              </a:spcBef>
              <a:spcAft>
                <a:spcPts val="0"/>
              </a:spcAft>
              <a:buClr>
                <a:schemeClr val="dk2"/>
              </a:buClr>
              <a:buSzPts val="2600"/>
              <a:buChar char="○"/>
              <a:defRPr sz="2600">
                <a:solidFill>
                  <a:schemeClr val="dk2"/>
                </a:solidFill>
              </a:defRPr>
            </a:lvl2pPr>
            <a:lvl3pPr marL="1371600" lvl="2" indent="-393700">
              <a:lnSpc>
                <a:spcPct val="115000"/>
              </a:lnSpc>
              <a:spcBef>
                <a:spcPts val="0"/>
              </a:spcBef>
              <a:spcAft>
                <a:spcPts val="0"/>
              </a:spcAft>
              <a:buClr>
                <a:schemeClr val="dk2"/>
              </a:buClr>
              <a:buSzPts val="2600"/>
              <a:buChar char="■"/>
              <a:defRPr sz="2600">
                <a:solidFill>
                  <a:schemeClr val="dk2"/>
                </a:solidFill>
              </a:defRPr>
            </a:lvl3pPr>
            <a:lvl4pPr marL="1828800" lvl="3" indent="-393700">
              <a:lnSpc>
                <a:spcPct val="115000"/>
              </a:lnSpc>
              <a:spcBef>
                <a:spcPts val="0"/>
              </a:spcBef>
              <a:spcAft>
                <a:spcPts val="0"/>
              </a:spcAft>
              <a:buClr>
                <a:schemeClr val="dk2"/>
              </a:buClr>
              <a:buSzPts val="2600"/>
              <a:buChar char="●"/>
              <a:defRPr sz="2600">
                <a:solidFill>
                  <a:schemeClr val="dk2"/>
                </a:solidFill>
              </a:defRPr>
            </a:lvl4pPr>
            <a:lvl5pPr marL="2286000" lvl="4" indent="-393700">
              <a:lnSpc>
                <a:spcPct val="115000"/>
              </a:lnSpc>
              <a:spcBef>
                <a:spcPts val="0"/>
              </a:spcBef>
              <a:spcAft>
                <a:spcPts val="0"/>
              </a:spcAft>
              <a:buClr>
                <a:schemeClr val="dk2"/>
              </a:buClr>
              <a:buSzPts val="2600"/>
              <a:buChar char="○"/>
              <a:defRPr sz="2600">
                <a:solidFill>
                  <a:schemeClr val="dk2"/>
                </a:solidFill>
              </a:defRPr>
            </a:lvl5pPr>
            <a:lvl6pPr marL="2743200" lvl="5" indent="-393700">
              <a:lnSpc>
                <a:spcPct val="115000"/>
              </a:lnSpc>
              <a:spcBef>
                <a:spcPts val="0"/>
              </a:spcBef>
              <a:spcAft>
                <a:spcPts val="0"/>
              </a:spcAft>
              <a:buClr>
                <a:schemeClr val="dk2"/>
              </a:buClr>
              <a:buSzPts val="2600"/>
              <a:buChar char="■"/>
              <a:defRPr sz="2600">
                <a:solidFill>
                  <a:schemeClr val="dk2"/>
                </a:solidFill>
              </a:defRPr>
            </a:lvl6pPr>
            <a:lvl7pPr marL="3200400" lvl="6" indent="-393700">
              <a:lnSpc>
                <a:spcPct val="115000"/>
              </a:lnSpc>
              <a:spcBef>
                <a:spcPts val="0"/>
              </a:spcBef>
              <a:spcAft>
                <a:spcPts val="0"/>
              </a:spcAft>
              <a:buClr>
                <a:schemeClr val="dk2"/>
              </a:buClr>
              <a:buSzPts val="2600"/>
              <a:buChar char="●"/>
              <a:defRPr sz="2600">
                <a:solidFill>
                  <a:schemeClr val="dk2"/>
                </a:solidFill>
              </a:defRPr>
            </a:lvl7pPr>
            <a:lvl8pPr marL="3657600" lvl="7" indent="-393700">
              <a:lnSpc>
                <a:spcPct val="115000"/>
              </a:lnSpc>
              <a:spcBef>
                <a:spcPts val="0"/>
              </a:spcBef>
              <a:spcAft>
                <a:spcPts val="0"/>
              </a:spcAft>
              <a:buClr>
                <a:schemeClr val="dk2"/>
              </a:buClr>
              <a:buSzPts val="2600"/>
              <a:buChar char="○"/>
              <a:defRPr sz="2600">
                <a:solidFill>
                  <a:schemeClr val="dk2"/>
                </a:solidFill>
              </a:defRPr>
            </a:lvl8pPr>
            <a:lvl9pPr marL="4114800" lvl="8" indent="-393700">
              <a:lnSpc>
                <a:spcPct val="115000"/>
              </a:lnSpc>
              <a:spcBef>
                <a:spcPts val="0"/>
              </a:spcBef>
              <a:spcAft>
                <a:spcPts val="0"/>
              </a:spcAft>
              <a:buClr>
                <a:schemeClr val="dk2"/>
              </a:buClr>
              <a:buSzPts val="2600"/>
              <a:buChar char="■"/>
              <a:defRPr sz="2600">
                <a:solidFill>
                  <a:schemeClr val="dk2"/>
                </a:solidFill>
              </a:defRPr>
            </a:lvl9pPr>
          </a:lstStyle>
          <a:p>
            <a:endParaRPr/>
          </a:p>
        </p:txBody>
      </p:sp>
      <p:sp>
        <p:nvSpPr>
          <p:cNvPr id="8" name="Google Shape;8;p1"/>
          <p:cNvSpPr txBox="1">
            <a:spLocks noGrp="1"/>
          </p:cNvSpPr>
          <p:nvPr>
            <p:ph type="sldNum" idx="12"/>
          </p:nvPr>
        </p:nvSpPr>
        <p:spPr>
          <a:xfrm>
            <a:off x="14009576" y="9693616"/>
            <a:ext cx="907200" cy="818400"/>
          </a:xfrm>
          <a:prstGeom prst="rect">
            <a:avLst/>
          </a:prstGeom>
          <a:noFill/>
          <a:ln>
            <a:noFill/>
          </a:ln>
        </p:spPr>
        <p:txBody>
          <a:bodyPr spcFirstLastPara="1" wrap="square" lIns="174750" tIns="174750" rIns="174750" bIns="174750" anchor="ctr" anchorCtr="0">
            <a:normAutofit/>
          </a:bodyPr>
          <a:lstStyle>
            <a:lvl1pPr lvl="0" algn="r">
              <a:buNone/>
              <a:defRPr sz="1900">
                <a:solidFill>
                  <a:schemeClr val="dk2"/>
                </a:solidFill>
              </a:defRPr>
            </a:lvl1pPr>
            <a:lvl2pPr lvl="1" algn="r">
              <a:buNone/>
              <a:defRPr sz="1900">
                <a:solidFill>
                  <a:schemeClr val="dk2"/>
                </a:solidFill>
              </a:defRPr>
            </a:lvl2pPr>
            <a:lvl3pPr lvl="2" algn="r">
              <a:buNone/>
              <a:defRPr sz="1900">
                <a:solidFill>
                  <a:schemeClr val="dk2"/>
                </a:solidFill>
              </a:defRPr>
            </a:lvl3pPr>
            <a:lvl4pPr lvl="3" algn="r">
              <a:buNone/>
              <a:defRPr sz="1900">
                <a:solidFill>
                  <a:schemeClr val="dk2"/>
                </a:solidFill>
              </a:defRPr>
            </a:lvl4pPr>
            <a:lvl5pPr lvl="4" algn="r">
              <a:buNone/>
              <a:defRPr sz="1900">
                <a:solidFill>
                  <a:schemeClr val="dk2"/>
                </a:solidFill>
              </a:defRPr>
            </a:lvl5pPr>
            <a:lvl6pPr lvl="5" algn="r">
              <a:buNone/>
              <a:defRPr sz="1900">
                <a:solidFill>
                  <a:schemeClr val="dk2"/>
                </a:solidFill>
              </a:defRPr>
            </a:lvl6pPr>
            <a:lvl7pPr lvl="6" algn="r">
              <a:buNone/>
              <a:defRPr sz="1900">
                <a:solidFill>
                  <a:schemeClr val="dk2"/>
                </a:solidFill>
              </a:defRPr>
            </a:lvl7pPr>
            <a:lvl8pPr lvl="7" algn="r">
              <a:buNone/>
              <a:defRPr sz="1900">
                <a:solidFill>
                  <a:schemeClr val="dk2"/>
                </a:solidFill>
              </a:defRPr>
            </a:lvl8pPr>
            <a:lvl9pPr lvl="8" algn="r">
              <a:buNone/>
              <a:defRPr sz="19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s://maestro.cornerstoneseducation.co.uk/school/92/download/2020-letexp_gen_did_you_know?token=eyJ0eXAiOiJKV1QiLCJhbGciOiJIUzI1NiJ9.eyJpc3MiOiJodHRwczovL21hZXN0cm8uY29ybmVyc3RvbmVzZWR1Y2F0aW9uLmNvLnVrL2FwaS9hdXRoL2xvZ2luIiwiaWF0IjoxNjYyMTIyNzM5LCJleHAiOjE2Nzc2NzQ3MzksIm5iZiI6MTY2MjEyMjczOSwianRpIjoicnB2ZlkweWRwMXZ5MlpqRiIsInN1YiI6Ijc5OTciLCJwcnYiOiI4N2UwYWYxZWY5ZmQxNTgxMmZkZWM5NzE1M2ExNGUwYjA0NzU0NmFhIiwia2V5IjoickJyVzJ5bDlxaDdYU2VaWVZMS1FCdVFJYW4yNkxTVVhDZ2VvRmVqUWNDa0xBMEtVZEUifQ.pklRrgc7XogLbmVE8_Fne1XyOYMk522YZvhBagSDnyQ" TargetMode="External"/><Relationship Id="rId18" Type="http://schemas.openxmlformats.org/officeDocument/2006/relationships/image" Target="../media/image14.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hyperlink" Target="https://www.google.co.uk/intl/en_uk/earth/" TargetMode="External"/><Relationship Id="rId17"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2.xml"/><Relationship Id="rId16"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12.png"/><Relationship Id="rId5" Type="http://schemas.openxmlformats.org/officeDocument/2006/relationships/image" Target="../media/image17.png"/><Relationship Id="rId15" Type="http://schemas.openxmlformats.org/officeDocument/2006/relationships/image" Target="../media/image26.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219538" y="268627"/>
            <a:ext cx="7146801" cy="660690"/>
          </a:xfrm>
          <a:prstGeom prst="rect">
            <a:avLst/>
          </a:prstGeom>
          <a:solidFill>
            <a:srgbClr val="D9EAD3"/>
          </a:solidFill>
          <a:ln>
            <a:noFill/>
          </a:ln>
        </p:spPr>
        <p:txBody>
          <a:bodyPr spcFirstLastPara="1" wrap="square" lIns="174750" tIns="174750" rIns="174750" bIns="174750" anchor="t" anchorCtr="0">
            <a:spAutoFit/>
          </a:bodyPr>
          <a:lstStyle/>
          <a:p>
            <a:pPr marL="0" lvl="0" indent="0" algn="l" rtl="0">
              <a:spcBef>
                <a:spcPts val="0"/>
              </a:spcBef>
              <a:spcAft>
                <a:spcPts val="0"/>
              </a:spcAft>
              <a:buNone/>
            </a:pPr>
            <a:r>
              <a:rPr lang="en-GB" sz="2000" u="sng" dirty="0" smtClean="0">
                <a:latin typeface="+mj-lt"/>
                <a:ea typeface="Handlee"/>
                <a:cs typeface="Handlee"/>
                <a:sym typeface="Handlee"/>
              </a:rPr>
              <a:t>Early Years: </a:t>
            </a:r>
            <a:r>
              <a:rPr lang="en-GB" sz="2000" u="sng" dirty="0">
                <a:latin typeface="+mj-lt"/>
                <a:ea typeface="Handlee"/>
                <a:cs typeface="Handlee"/>
                <a:sym typeface="Handlee"/>
              </a:rPr>
              <a:t>Knowledge Organiser: Autumn </a:t>
            </a:r>
            <a:r>
              <a:rPr lang="en-GB" sz="2000" u="sng" dirty="0" smtClean="0">
                <a:latin typeface="+mj-lt"/>
                <a:ea typeface="Handlee"/>
                <a:cs typeface="Handlee"/>
                <a:sym typeface="Handlee"/>
              </a:rPr>
              <a:t>1: Let’s Explore</a:t>
            </a:r>
            <a:endParaRPr sz="2000" u="sng" dirty="0">
              <a:latin typeface="+mj-lt"/>
              <a:ea typeface="Handlee"/>
              <a:cs typeface="Handlee"/>
              <a:sym typeface="Handlee"/>
            </a:endParaRPr>
          </a:p>
        </p:txBody>
      </p:sp>
      <p:graphicFrame>
        <p:nvGraphicFramePr>
          <p:cNvPr id="55" name="Google Shape;55;p13"/>
          <p:cNvGraphicFramePr/>
          <p:nvPr/>
        </p:nvGraphicFramePr>
        <p:xfrm>
          <a:off x="424258" y="9513510"/>
          <a:ext cx="14498400" cy="795075"/>
        </p:xfrm>
        <a:graphic>
          <a:graphicData uri="http://schemas.openxmlformats.org/drawingml/2006/table">
            <a:tbl>
              <a:tblPr>
                <a:noFill/>
                <a:tableStyleId>{DDEF8837-E57E-44B6-AF4C-81517EC62D46}</a:tableStyleId>
              </a:tblPr>
              <a:tblGrid>
                <a:gridCol w="3624600">
                  <a:extLst>
                    <a:ext uri="{9D8B030D-6E8A-4147-A177-3AD203B41FA5}">
                      <a16:colId xmlns:a16="http://schemas.microsoft.com/office/drawing/2014/main" val="20000"/>
                    </a:ext>
                  </a:extLst>
                </a:gridCol>
                <a:gridCol w="3624600">
                  <a:extLst>
                    <a:ext uri="{9D8B030D-6E8A-4147-A177-3AD203B41FA5}">
                      <a16:colId xmlns:a16="http://schemas.microsoft.com/office/drawing/2014/main" val="20001"/>
                    </a:ext>
                  </a:extLst>
                </a:gridCol>
                <a:gridCol w="3624600">
                  <a:extLst>
                    <a:ext uri="{9D8B030D-6E8A-4147-A177-3AD203B41FA5}">
                      <a16:colId xmlns:a16="http://schemas.microsoft.com/office/drawing/2014/main" val="20002"/>
                    </a:ext>
                  </a:extLst>
                </a:gridCol>
                <a:gridCol w="3624600">
                  <a:extLst>
                    <a:ext uri="{9D8B030D-6E8A-4147-A177-3AD203B41FA5}">
                      <a16:colId xmlns:a16="http://schemas.microsoft.com/office/drawing/2014/main" val="20003"/>
                    </a:ext>
                  </a:extLst>
                </a:gridCol>
              </a:tblGrid>
              <a:tr h="795075">
                <a:tc>
                  <a:txBody>
                    <a:bodyPr/>
                    <a:lstStyle/>
                    <a:p>
                      <a:pPr marL="0" lvl="0" indent="0" algn="l" rtl="0">
                        <a:spcBef>
                          <a:spcPts val="0"/>
                        </a:spcBef>
                        <a:spcAft>
                          <a:spcPts val="0"/>
                        </a:spcAft>
                        <a:buNone/>
                      </a:pPr>
                      <a:r>
                        <a:rPr lang="en-GB" sz="1800"/>
                        <a:t>Spring</a:t>
                      </a:r>
                      <a:endParaRPr sz="1800"/>
                    </a:p>
                  </a:txBody>
                  <a:tcPr marL="151175" marR="151175" marT="190025" marB="1900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FF00"/>
                    </a:solidFill>
                  </a:tcPr>
                </a:tc>
                <a:tc>
                  <a:txBody>
                    <a:bodyPr/>
                    <a:lstStyle/>
                    <a:p>
                      <a:pPr marL="0" lvl="0" indent="0" algn="l" rtl="0">
                        <a:spcBef>
                          <a:spcPts val="0"/>
                        </a:spcBef>
                        <a:spcAft>
                          <a:spcPts val="0"/>
                        </a:spcAft>
                        <a:buNone/>
                      </a:pPr>
                      <a:r>
                        <a:rPr lang="en-GB" sz="1800"/>
                        <a:t>Summer</a:t>
                      </a:r>
                      <a:endParaRPr sz="1800"/>
                    </a:p>
                  </a:txBody>
                  <a:tcPr marL="151175" marR="151175" marT="190025" marB="1900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lvl="0" indent="0" algn="l" rtl="0">
                        <a:spcBef>
                          <a:spcPts val="0"/>
                        </a:spcBef>
                        <a:spcAft>
                          <a:spcPts val="0"/>
                        </a:spcAft>
                        <a:buNone/>
                      </a:pPr>
                      <a:r>
                        <a:rPr lang="en-GB" sz="1800"/>
                        <a:t>Autumn</a:t>
                      </a:r>
                      <a:endParaRPr sz="1800"/>
                    </a:p>
                  </a:txBody>
                  <a:tcPr marL="151175" marR="151175" marT="190025" marB="1900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5F06"/>
                    </a:solidFill>
                  </a:tcPr>
                </a:tc>
                <a:tc>
                  <a:txBody>
                    <a:bodyPr/>
                    <a:lstStyle/>
                    <a:p>
                      <a:pPr marL="0" lvl="0" indent="0" algn="l" rtl="0">
                        <a:spcBef>
                          <a:spcPts val="0"/>
                        </a:spcBef>
                        <a:spcAft>
                          <a:spcPts val="0"/>
                        </a:spcAft>
                        <a:buNone/>
                      </a:pPr>
                      <a:r>
                        <a:rPr lang="en-GB" sz="1800"/>
                        <a:t>Winter</a:t>
                      </a:r>
                      <a:endParaRPr sz="1800"/>
                    </a:p>
                  </a:txBody>
                  <a:tcPr marL="151175" marR="151175" marT="190025" marB="1900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FFFF"/>
                    </a:solidFill>
                  </a:tcPr>
                </a:tc>
                <a:extLst>
                  <a:ext uri="{0D108BD9-81ED-4DB2-BD59-A6C34878D82A}">
                    <a16:rowId xmlns:a16="http://schemas.microsoft.com/office/drawing/2014/main" val="10000"/>
                  </a:ext>
                </a:extLst>
              </a:tr>
            </a:tbl>
          </a:graphicData>
        </a:graphic>
      </p:graphicFrame>
      <p:sp>
        <p:nvSpPr>
          <p:cNvPr id="58" name="Google Shape;58;p13"/>
          <p:cNvSpPr/>
          <p:nvPr/>
        </p:nvSpPr>
        <p:spPr>
          <a:xfrm>
            <a:off x="10825604" y="8703581"/>
            <a:ext cx="251100" cy="863700"/>
          </a:xfrm>
          <a:prstGeom prst="down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174750" tIns="174750" rIns="174750" bIns="174750" anchor="ctr" anchorCtr="0">
            <a:noAutofit/>
          </a:bodyPr>
          <a:lstStyle/>
          <a:p>
            <a:pPr marL="0" lvl="0" indent="0" algn="l" rtl="0">
              <a:spcBef>
                <a:spcPts val="0"/>
              </a:spcBef>
              <a:spcAft>
                <a:spcPts val="0"/>
              </a:spcAft>
              <a:buNone/>
            </a:pPr>
            <a:endParaRPr sz="2600"/>
          </a:p>
        </p:txBody>
      </p:sp>
      <p:sp>
        <p:nvSpPr>
          <p:cNvPr id="59" name="Google Shape;59;p13"/>
          <p:cNvSpPr/>
          <p:nvPr/>
        </p:nvSpPr>
        <p:spPr>
          <a:xfrm>
            <a:off x="9853072" y="8703581"/>
            <a:ext cx="251100" cy="863700"/>
          </a:xfrm>
          <a:prstGeom prst="down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174750" tIns="174750" rIns="174750" bIns="174750" anchor="ctr" anchorCtr="0">
            <a:noAutofit/>
          </a:bodyPr>
          <a:lstStyle/>
          <a:p>
            <a:pPr marL="0" lvl="0" indent="0" algn="l" rtl="0">
              <a:spcBef>
                <a:spcPts val="0"/>
              </a:spcBef>
              <a:spcAft>
                <a:spcPts val="0"/>
              </a:spcAft>
              <a:buNone/>
            </a:pPr>
            <a:endParaRPr sz="2600"/>
          </a:p>
        </p:txBody>
      </p:sp>
      <p:pic>
        <p:nvPicPr>
          <p:cNvPr id="60" name="Google Shape;60;p13"/>
          <p:cNvPicPr preferRelativeResize="0"/>
          <p:nvPr/>
        </p:nvPicPr>
        <p:blipFill>
          <a:blip r:embed="rId3">
            <a:alphaModFix/>
          </a:blip>
          <a:stretch>
            <a:fillRect/>
          </a:stretch>
        </p:blipFill>
        <p:spPr>
          <a:xfrm>
            <a:off x="9571229" y="8002789"/>
            <a:ext cx="852888" cy="650775"/>
          </a:xfrm>
          <a:prstGeom prst="rect">
            <a:avLst/>
          </a:prstGeom>
          <a:noFill/>
          <a:ln>
            <a:noFill/>
          </a:ln>
        </p:spPr>
      </p:pic>
      <p:pic>
        <p:nvPicPr>
          <p:cNvPr id="61" name="Google Shape;61;p13"/>
          <p:cNvPicPr preferRelativeResize="0"/>
          <p:nvPr/>
        </p:nvPicPr>
        <p:blipFill>
          <a:blip r:embed="rId4">
            <a:alphaModFix/>
          </a:blip>
          <a:stretch>
            <a:fillRect/>
          </a:stretch>
        </p:blipFill>
        <p:spPr>
          <a:xfrm>
            <a:off x="10657234" y="7892899"/>
            <a:ext cx="583944" cy="752845"/>
          </a:xfrm>
          <a:prstGeom prst="rect">
            <a:avLst/>
          </a:prstGeom>
          <a:noFill/>
          <a:ln>
            <a:noFill/>
          </a:ln>
        </p:spPr>
      </p:pic>
      <p:sp>
        <p:nvSpPr>
          <p:cNvPr id="70" name="Google Shape;70;p13"/>
          <p:cNvSpPr txBox="1"/>
          <p:nvPr/>
        </p:nvSpPr>
        <p:spPr>
          <a:xfrm>
            <a:off x="229701" y="1004875"/>
            <a:ext cx="2042161" cy="660690"/>
          </a:xfrm>
          <a:prstGeom prst="rect">
            <a:avLst/>
          </a:prstGeom>
          <a:solidFill>
            <a:srgbClr val="D9EAD3"/>
          </a:solidFill>
          <a:ln>
            <a:noFill/>
          </a:ln>
        </p:spPr>
        <p:txBody>
          <a:bodyPr spcFirstLastPara="1" wrap="square" lIns="174750" tIns="174750" rIns="174750" bIns="174750" anchor="t" anchorCtr="0">
            <a:spAutoFit/>
          </a:bodyPr>
          <a:lstStyle/>
          <a:p>
            <a:pPr marL="0" lvl="0" indent="0" algn="l" rtl="0">
              <a:spcBef>
                <a:spcPts val="0"/>
              </a:spcBef>
              <a:spcAft>
                <a:spcPts val="0"/>
              </a:spcAft>
              <a:buNone/>
            </a:pPr>
            <a:r>
              <a:rPr lang="en-GB" sz="2000" u="sng" dirty="0">
                <a:latin typeface="+mj-lt"/>
                <a:ea typeface="Handlee"/>
                <a:cs typeface="Handlee"/>
                <a:sym typeface="Handlee"/>
              </a:rPr>
              <a:t>Key </a:t>
            </a:r>
            <a:r>
              <a:rPr lang="en-GB" sz="2000" u="sng" dirty="0" smtClean="0">
                <a:latin typeface="+mj-lt"/>
                <a:ea typeface="Handlee"/>
                <a:cs typeface="Handlee"/>
                <a:sym typeface="Handlee"/>
              </a:rPr>
              <a:t>Books: </a:t>
            </a:r>
            <a:endParaRPr sz="2000" u="sng" dirty="0">
              <a:latin typeface="+mj-lt"/>
              <a:ea typeface="Handlee"/>
              <a:cs typeface="Handlee"/>
              <a:sym typeface="Handlee"/>
            </a:endParaRPr>
          </a:p>
        </p:txBody>
      </p:sp>
      <p:sp>
        <p:nvSpPr>
          <p:cNvPr id="102" name="Google Shape;74;p13"/>
          <p:cNvSpPr txBox="1"/>
          <p:nvPr/>
        </p:nvSpPr>
        <p:spPr>
          <a:xfrm>
            <a:off x="126640" y="8387852"/>
            <a:ext cx="3457112" cy="923299"/>
          </a:xfrm>
          <a:prstGeom prst="rect">
            <a:avLst/>
          </a:prstGeom>
          <a:solidFill>
            <a:srgbClr val="FCE5CD"/>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dirty="0"/>
              <a:t>Possible experiences: </a:t>
            </a:r>
            <a:endParaRPr lang="en-GB" sz="1200" b="1" dirty="0" smtClean="0"/>
          </a:p>
          <a:p>
            <a:pPr marL="0" lvl="0" indent="0" algn="l" rtl="0">
              <a:spcBef>
                <a:spcPts val="0"/>
              </a:spcBef>
              <a:spcAft>
                <a:spcPts val="0"/>
              </a:spcAft>
              <a:buNone/>
            </a:pPr>
            <a:r>
              <a:rPr lang="en-GB" sz="1200" dirty="0" smtClean="0"/>
              <a:t>We will talk about animals that we will see in Autumn. We will explore what a habitat is and what makes a good habitat. </a:t>
            </a:r>
            <a:endParaRPr sz="1200" dirty="0"/>
          </a:p>
        </p:txBody>
      </p:sp>
      <p:pic>
        <p:nvPicPr>
          <p:cNvPr id="10" name="Picture 9"/>
          <p:cNvPicPr>
            <a:picLocks noChangeAspect="1"/>
          </p:cNvPicPr>
          <p:nvPr/>
        </p:nvPicPr>
        <p:blipFill>
          <a:blip r:embed="rId5"/>
          <a:stretch>
            <a:fillRect/>
          </a:stretch>
        </p:blipFill>
        <p:spPr>
          <a:xfrm>
            <a:off x="4851649" y="6700720"/>
            <a:ext cx="3949193" cy="2529773"/>
          </a:xfrm>
          <a:prstGeom prst="rect">
            <a:avLst/>
          </a:prstGeom>
        </p:spPr>
      </p:pic>
      <p:sp>
        <p:nvSpPr>
          <p:cNvPr id="103" name="Google Shape;81;p13"/>
          <p:cNvSpPr/>
          <p:nvPr/>
        </p:nvSpPr>
        <p:spPr>
          <a:xfrm rot="-929973">
            <a:off x="3578120" y="8196095"/>
            <a:ext cx="1535751" cy="654116"/>
          </a:xfrm>
          <a:prstGeom prst="curvedDownArrow">
            <a:avLst>
              <a:gd name="adj1" fmla="val 25000"/>
              <a:gd name="adj2" fmla="val 50000"/>
              <a:gd name="adj3" fmla="val 25000"/>
            </a:avLst>
          </a:prstGeom>
          <a:solidFill>
            <a:srgbClr val="FF00F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4;p13"/>
          <p:cNvSpPr txBox="1"/>
          <p:nvPr/>
        </p:nvSpPr>
        <p:spPr>
          <a:xfrm>
            <a:off x="11724214" y="7894704"/>
            <a:ext cx="2908937" cy="1477297"/>
          </a:xfrm>
          <a:prstGeom prst="rect">
            <a:avLst/>
          </a:prstGeom>
          <a:solidFill>
            <a:srgbClr val="FCE5CD"/>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dirty="0"/>
              <a:t>Possible experiences: </a:t>
            </a:r>
            <a:endParaRPr sz="1200" b="1" dirty="0"/>
          </a:p>
          <a:p>
            <a:r>
              <a:rPr lang="en-GB" sz="1200" dirty="0" smtClean="0">
                <a:latin typeface="+mj-lt"/>
              </a:rPr>
              <a:t>We will be discussing about </a:t>
            </a:r>
            <a:r>
              <a:rPr lang="en-GB" sz="1200" dirty="0">
                <a:latin typeface="+mj-lt"/>
              </a:rPr>
              <a:t>Harvest </a:t>
            </a:r>
            <a:r>
              <a:rPr lang="en-GB" sz="1200" dirty="0" smtClean="0">
                <a:latin typeface="+mj-lt"/>
              </a:rPr>
              <a:t>being the time of year </a:t>
            </a:r>
            <a:r>
              <a:rPr lang="en-GB" sz="1200" dirty="0">
                <a:latin typeface="+mj-lt"/>
              </a:rPr>
              <a:t>when farmers bring in their crops before the weather gets too wet or cold. </a:t>
            </a:r>
            <a:r>
              <a:rPr lang="en-GB" sz="1200" dirty="0" smtClean="0">
                <a:latin typeface="+mj-lt"/>
              </a:rPr>
              <a:t>We will learn that people </a:t>
            </a:r>
            <a:r>
              <a:rPr lang="en-GB" sz="1200" dirty="0">
                <a:latin typeface="+mj-lt"/>
              </a:rPr>
              <a:t>celebrate harvest all over the </a:t>
            </a:r>
            <a:r>
              <a:rPr lang="en-GB" sz="1200" dirty="0" smtClean="0">
                <a:latin typeface="+mj-lt"/>
              </a:rPr>
              <a:t>world. </a:t>
            </a:r>
            <a:endParaRPr lang="en-GB" sz="1200" dirty="0">
              <a:latin typeface="+mj-lt"/>
            </a:endParaRPr>
          </a:p>
        </p:txBody>
      </p:sp>
      <p:pic>
        <p:nvPicPr>
          <p:cNvPr id="11" name="Picture 10"/>
          <p:cNvPicPr>
            <a:picLocks noChangeAspect="1"/>
          </p:cNvPicPr>
          <p:nvPr/>
        </p:nvPicPr>
        <p:blipFill rotWithShape="1">
          <a:blip r:embed="rId6"/>
          <a:srcRect l="44021" t="65202" r="41045" b="13965"/>
          <a:stretch/>
        </p:blipFill>
        <p:spPr>
          <a:xfrm>
            <a:off x="2303452" y="903565"/>
            <a:ext cx="1943100" cy="1524000"/>
          </a:xfrm>
          <a:prstGeom prst="rect">
            <a:avLst/>
          </a:prstGeom>
        </p:spPr>
      </p:pic>
      <p:pic>
        <p:nvPicPr>
          <p:cNvPr id="12" name="Picture 11"/>
          <p:cNvPicPr>
            <a:picLocks noChangeAspect="1"/>
          </p:cNvPicPr>
          <p:nvPr/>
        </p:nvPicPr>
        <p:blipFill rotWithShape="1">
          <a:blip r:embed="rId7"/>
          <a:srcRect l="70084" t="18066" r="14250" b="53548"/>
          <a:stretch/>
        </p:blipFill>
        <p:spPr>
          <a:xfrm>
            <a:off x="907014" y="1653981"/>
            <a:ext cx="1621306" cy="1651611"/>
          </a:xfrm>
          <a:prstGeom prst="rect">
            <a:avLst/>
          </a:prstGeom>
        </p:spPr>
      </p:pic>
      <p:pic>
        <p:nvPicPr>
          <p:cNvPr id="13" name="Picture 12"/>
          <p:cNvPicPr>
            <a:picLocks noChangeAspect="1"/>
          </p:cNvPicPr>
          <p:nvPr/>
        </p:nvPicPr>
        <p:blipFill rotWithShape="1">
          <a:blip r:embed="rId8"/>
          <a:srcRect l="26160" t="28744" r="51732" b="63704"/>
          <a:stretch/>
        </p:blipFill>
        <p:spPr>
          <a:xfrm>
            <a:off x="4304656" y="1094956"/>
            <a:ext cx="2876550" cy="552450"/>
          </a:xfrm>
          <a:prstGeom prst="rect">
            <a:avLst/>
          </a:prstGeom>
        </p:spPr>
      </p:pic>
      <p:sp>
        <p:nvSpPr>
          <p:cNvPr id="45" name="TextBox 44"/>
          <p:cNvSpPr txBox="1"/>
          <p:nvPr/>
        </p:nvSpPr>
        <p:spPr>
          <a:xfrm>
            <a:off x="5377539" y="1530313"/>
            <a:ext cx="3723541" cy="400110"/>
          </a:xfrm>
          <a:prstGeom prst="rect">
            <a:avLst/>
          </a:prstGeom>
          <a:noFill/>
        </p:spPr>
        <p:txBody>
          <a:bodyPr wrap="square" rtlCol="0">
            <a:spAutoFit/>
          </a:bodyPr>
          <a:lstStyle/>
          <a:p>
            <a:r>
              <a:rPr lang="en-GB" sz="2000" b="1" dirty="0" smtClean="0"/>
              <a:t>What we will find out:</a:t>
            </a:r>
            <a:endParaRPr lang="en-GB" sz="2000" b="1" dirty="0"/>
          </a:p>
        </p:txBody>
      </p:sp>
      <p:pic>
        <p:nvPicPr>
          <p:cNvPr id="14" name="Picture 13"/>
          <p:cNvPicPr>
            <a:picLocks noChangeAspect="1"/>
          </p:cNvPicPr>
          <p:nvPr/>
        </p:nvPicPr>
        <p:blipFill rotWithShape="1">
          <a:blip r:embed="rId9"/>
          <a:srcRect l="26158" t="35254" r="5173" b="16569"/>
          <a:stretch/>
        </p:blipFill>
        <p:spPr>
          <a:xfrm>
            <a:off x="4321507" y="2019122"/>
            <a:ext cx="3910430" cy="1542493"/>
          </a:xfrm>
          <a:prstGeom prst="rect">
            <a:avLst/>
          </a:prstGeom>
        </p:spPr>
      </p:pic>
      <p:pic>
        <p:nvPicPr>
          <p:cNvPr id="15" name="Picture 14"/>
          <p:cNvPicPr>
            <a:picLocks noChangeAspect="1"/>
          </p:cNvPicPr>
          <p:nvPr/>
        </p:nvPicPr>
        <p:blipFill rotWithShape="1">
          <a:blip r:embed="rId10"/>
          <a:srcRect l="26306" t="40201" r="5759" b="14487"/>
          <a:stretch/>
        </p:blipFill>
        <p:spPr>
          <a:xfrm>
            <a:off x="4396477" y="3620259"/>
            <a:ext cx="3722390" cy="1395897"/>
          </a:xfrm>
          <a:prstGeom prst="rect">
            <a:avLst/>
          </a:prstGeom>
        </p:spPr>
      </p:pic>
      <p:pic>
        <p:nvPicPr>
          <p:cNvPr id="16" name="Picture 15"/>
          <p:cNvPicPr>
            <a:picLocks noChangeAspect="1"/>
          </p:cNvPicPr>
          <p:nvPr/>
        </p:nvPicPr>
        <p:blipFill rotWithShape="1">
          <a:blip r:embed="rId11"/>
          <a:srcRect l="26306" t="32389" r="5905" b="18913"/>
          <a:stretch/>
        </p:blipFill>
        <p:spPr>
          <a:xfrm>
            <a:off x="5439872" y="5238351"/>
            <a:ext cx="3806071" cy="1537225"/>
          </a:xfrm>
          <a:prstGeom prst="rect">
            <a:avLst/>
          </a:prstGeom>
        </p:spPr>
      </p:pic>
      <p:sp>
        <p:nvSpPr>
          <p:cNvPr id="49" name="Google Shape;72;p13"/>
          <p:cNvSpPr txBox="1"/>
          <p:nvPr/>
        </p:nvSpPr>
        <p:spPr>
          <a:xfrm>
            <a:off x="11370313" y="300280"/>
            <a:ext cx="3360000" cy="4585840"/>
          </a:xfrm>
          <a:prstGeom prst="rect">
            <a:avLst/>
          </a:prstGeom>
          <a:solidFill>
            <a:srgbClr val="CFE2F3"/>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600" b="1" dirty="0">
                <a:latin typeface="+mj-lt"/>
                <a:ea typeface="Handlee"/>
                <a:cs typeface="Handlee"/>
                <a:sym typeface="Handlee"/>
              </a:rPr>
              <a:t>How can you learn at home?</a:t>
            </a:r>
            <a:endParaRPr sz="1600" b="1" dirty="0">
              <a:latin typeface="+mj-lt"/>
              <a:ea typeface="Handlee"/>
              <a:cs typeface="Handlee"/>
              <a:sym typeface="Handlee"/>
            </a:endParaRPr>
          </a:p>
          <a:p>
            <a:pPr marL="0" lvl="0" indent="0" algn="l" rtl="0">
              <a:spcBef>
                <a:spcPts val="0"/>
              </a:spcBef>
              <a:spcAft>
                <a:spcPts val="0"/>
              </a:spcAft>
              <a:buNone/>
            </a:pPr>
            <a:endParaRPr sz="1600" dirty="0">
              <a:latin typeface="+mj-lt"/>
              <a:ea typeface="Handlee"/>
              <a:cs typeface="Handlee"/>
              <a:sym typeface="Handlee"/>
            </a:endParaRPr>
          </a:p>
          <a:p>
            <a:pPr marL="0" lvl="0" indent="0" algn="l" rtl="0">
              <a:spcBef>
                <a:spcPts val="0"/>
              </a:spcBef>
              <a:spcAft>
                <a:spcPts val="0"/>
              </a:spcAft>
              <a:buNone/>
            </a:pPr>
            <a:r>
              <a:rPr lang="en-GB" b="1" u="sng" dirty="0" smtClean="0">
                <a:latin typeface="+mj-lt"/>
                <a:ea typeface="Handlee"/>
                <a:cs typeface="Handlee"/>
                <a:sym typeface="Handlee"/>
              </a:rPr>
              <a:t>Local Community</a:t>
            </a:r>
            <a:r>
              <a:rPr lang="en-GB" sz="1200" b="1" u="sng" dirty="0" smtClean="0">
                <a:latin typeface="+mj-lt"/>
                <a:ea typeface="Handlee"/>
                <a:cs typeface="Handlee"/>
                <a:sym typeface="Handlee"/>
              </a:rPr>
              <a:t>- </a:t>
            </a:r>
            <a:endParaRPr sz="1200" b="1" u="sng" dirty="0">
              <a:latin typeface="+mj-lt"/>
              <a:ea typeface="Handlee"/>
              <a:cs typeface="Handlee"/>
              <a:sym typeface="Handlee"/>
            </a:endParaRPr>
          </a:p>
          <a:p>
            <a:pPr marL="0" lvl="0" indent="0" algn="l" rtl="0">
              <a:spcBef>
                <a:spcPts val="0"/>
              </a:spcBef>
              <a:spcAft>
                <a:spcPts val="0"/>
              </a:spcAft>
              <a:buNone/>
            </a:pPr>
            <a:r>
              <a:rPr lang="en-GB" sz="1200" dirty="0" smtClean="0">
                <a:latin typeface="+mj-lt"/>
                <a:ea typeface="Handlee"/>
                <a:cs typeface="Handlee"/>
                <a:sym typeface="Handlee"/>
              </a:rPr>
              <a:t>Talk about the places you like to visit in your local community. Draw your favourite place Think and talk about why it is your favourite place and what activities you do there. </a:t>
            </a:r>
            <a:endParaRPr dirty="0">
              <a:latin typeface="+mj-lt"/>
              <a:ea typeface="Handlee"/>
              <a:cs typeface="Handlee"/>
              <a:sym typeface="Handlee"/>
            </a:endParaRPr>
          </a:p>
          <a:p>
            <a:r>
              <a:rPr lang="en-GB" sz="1200" dirty="0"/>
              <a:t>Use </a:t>
            </a:r>
            <a:r>
              <a:rPr lang="en-GB" sz="1200" u="sng" dirty="0">
                <a:hlinkClick r:id="rId12"/>
              </a:rPr>
              <a:t>Google Earth</a:t>
            </a:r>
            <a:r>
              <a:rPr lang="en-GB" sz="1200" dirty="0"/>
              <a:t> to explore the locality.</a:t>
            </a:r>
          </a:p>
          <a:p>
            <a:pPr marL="0" lvl="0" indent="0" algn="l" rtl="0">
              <a:spcBef>
                <a:spcPts val="0"/>
              </a:spcBef>
              <a:spcAft>
                <a:spcPts val="0"/>
              </a:spcAft>
              <a:buNone/>
            </a:pPr>
            <a:endParaRPr lang="en-GB" sz="1200" b="1" u="sng" dirty="0">
              <a:latin typeface="+mj-lt"/>
              <a:ea typeface="Handlee"/>
              <a:cs typeface="Handlee"/>
              <a:sym typeface="Handlee"/>
            </a:endParaRPr>
          </a:p>
          <a:p>
            <a:pPr marL="0" lvl="0" indent="0" algn="l" rtl="0">
              <a:spcBef>
                <a:spcPts val="0"/>
              </a:spcBef>
              <a:spcAft>
                <a:spcPts val="0"/>
              </a:spcAft>
              <a:buNone/>
            </a:pPr>
            <a:r>
              <a:rPr lang="en-GB" sz="1200" b="1" u="sng" dirty="0" smtClean="0">
                <a:latin typeface="+mj-lt"/>
                <a:ea typeface="Handlee"/>
                <a:cs typeface="Handlee"/>
                <a:sym typeface="Handlee"/>
              </a:rPr>
              <a:t>Drawing a map </a:t>
            </a:r>
            <a:r>
              <a:rPr lang="en-GB" sz="1200" b="1" u="sng" dirty="0">
                <a:latin typeface="+mj-lt"/>
                <a:ea typeface="Handlee"/>
                <a:cs typeface="Handlee"/>
                <a:sym typeface="Handlee"/>
              </a:rPr>
              <a:t>- </a:t>
            </a:r>
            <a:endParaRPr sz="1200" b="1" u="sng" dirty="0">
              <a:latin typeface="+mj-lt"/>
              <a:ea typeface="Handlee"/>
              <a:cs typeface="Handlee"/>
              <a:sym typeface="Handlee"/>
            </a:endParaRPr>
          </a:p>
          <a:p>
            <a:pPr marL="0" lvl="0" indent="0" algn="l" rtl="0">
              <a:spcBef>
                <a:spcPts val="0"/>
              </a:spcBef>
              <a:spcAft>
                <a:spcPts val="0"/>
              </a:spcAft>
              <a:buNone/>
            </a:pPr>
            <a:r>
              <a:rPr lang="en-GB" sz="1200" dirty="0" smtClean="0">
                <a:latin typeface="+mj-lt"/>
                <a:ea typeface="Handlee"/>
                <a:cs typeface="Handlee"/>
                <a:sym typeface="Handlee"/>
              </a:rPr>
              <a:t>Think of a journey that you make regularly. This could be a journey to school or a trip to the shops. Talk about the places you pass. Draw a map to show the route you take and the places you see along the way. </a:t>
            </a:r>
            <a:endParaRPr lang="en-GB" sz="1200" b="1" dirty="0" smtClean="0">
              <a:latin typeface="+mj-lt"/>
              <a:ea typeface="Handlee"/>
              <a:cs typeface="Handlee"/>
              <a:sym typeface="Handlee"/>
            </a:endParaRPr>
          </a:p>
          <a:p>
            <a:pPr marL="0" lvl="0" indent="0" algn="l" rtl="0">
              <a:spcBef>
                <a:spcPts val="0"/>
              </a:spcBef>
              <a:spcAft>
                <a:spcPts val="0"/>
              </a:spcAft>
              <a:buNone/>
            </a:pPr>
            <a:endParaRPr lang="en-GB" sz="1200" b="1" dirty="0" smtClean="0">
              <a:latin typeface="+mj-lt"/>
              <a:ea typeface="Handlee"/>
              <a:cs typeface="Handlee"/>
              <a:sym typeface="Handlee"/>
            </a:endParaRPr>
          </a:p>
          <a:p>
            <a:pPr marL="0" lvl="0" indent="0" algn="l" rtl="0">
              <a:spcBef>
                <a:spcPts val="0"/>
              </a:spcBef>
              <a:spcAft>
                <a:spcPts val="0"/>
              </a:spcAft>
              <a:buNone/>
            </a:pPr>
            <a:r>
              <a:rPr lang="en-GB" sz="1200" b="1" u="sng" dirty="0" smtClean="0">
                <a:latin typeface="+mj-lt"/>
                <a:ea typeface="Handlee"/>
                <a:cs typeface="Handlee"/>
                <a:sym typeface="Handlee"/>
              </a:rPr>
              <a:t>Senses </a:t>
            </a:r>
          </a:p>
          <a:p>
            <a:pPr lvl="0"/>
            <a:r>
              <a:rPr lang="en-GB" sz="1200" dirty="0" smtClean="0"/>
              <a:t>Go outside for a walk and use your senses. Make a list of draw pictures of the things your hear, see, smell and touch on your walk. </a:t>
            </a:r>
          </a:p>
          <a:p>
            <a:pPr lvl="0"/>
            <a:endParaRPr lang="en-GB" sz="1200" dirty="0"/>
          </a:p>
          <a:p>
            <a:pPr lvl="0"/>
            <a:r>
              <a:rPr lang="en-GB" sz="1200" dirty="0" smtClean="0">
                <a:solidFill>
                  <a:schemeClr val="tx1"/>
                </a:solidFill>
              </a:rPr>
              <a:t>Share </a:t>
            </a:r>
            <a:r>
              <a:rPr lang="en-GB" sz="1200" dirty="0">
                <a:solidFill>
                  <a:schemeClr val="tx1"/>
                </a:solidFill>
              </a:rPr>
              <a:t>and discuss the </a:t>
            </a:r>
            <a:r>
              <a:rPr lang="en-GB" sz="1200" u="sng" dirty="0">
                <a:solidFill>
                  <a:schemeClr val="tx1"/>
                </a:solidFill>
                <a:hlinkClick r:id="rId13"/>
              </a:rPr>
              <a:t>Did </a:t>
            </a:r>
            <a:r>
              <a:rPr lang="en-GB" sz="1200" u="sng" dirty="0" smtClean="0">
                <a:solidFill>
                  <a:schemeClr val="tx1"/>
                </a:solidFill>
                <a:hlinkClick r:id="rId13"/>
              </a:rPr>
              <a:t>you know</a:t>
            </a:r>
            <a:r>
              <a:rPr lang="en-GB" sz="1200" u="sng" dirty="0">
                <a:solidFill>
                  <a:schemeClr val="tx1"/>
                </a:solidFill>
                <a:hlinkClick r:id="rId13"/>
              </a:rPr>
              <a:t>?</a:t>
            </a:r>
            <a:r>
              <a:rPr lang="en-GB" sz="1200" dirty="0">
                <a:solidFill>
                  <a:schemeClr val="tx1"/>
                </a:solidFill>
              </a:rPr>
              <a:t> resource</a:t>
            </a:r>
            <a:r>
              <a:rPr lang="en-GB" sz="1200" dirty="0" smtClean="0">
                <a:solidFill>
                  <a:schemeClr val="tx1"/>
                </a:solidFill>
              </a:rPr>
              <a:t>.</a:t>
            </a:r>
            <a:endParaRPr lang="en-GB" sz="1200" dirty="0">
              <a:solidFill>
                <a:schemeClr val="tx1"/>
              </a:solidFill>
            </a:endParaRPr>
          </a:p>
        </p:txBody>
      </p:sp>
      <p:sp>
        <p:nvSpPr>
          <p:cNvPr id="50" name="Google Shape;74;p13"/>
          <p:cNvSpPr txBox="1"/>
          <p:nvPr/>
        </p:nvSpPr>
        <p:spPr>
          <a:xfrm>
            <a:off x="12200658" y="4650652"/>
            <a:ext cx="2226137" cy="1292631"/>
          </a:xfrm>
          <a:prstGeom prst="rect">
            <a:avLst/>
          </a:prstGeom>
          <a:solidFill>
            <a:srgbClr val="FCE5CD"/>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dirty="0"/>
              <a:t>Possible experiences: </a:t>
            </a:r>
            <a:endParaRPr sz="1200" b="1" dirty="0"/>
          </a:p>
          <a:p>
            <a:pPr marL="0" lvl="0" indent="0" algn="l" rtl="0">
              <a:spcBef>
                <a:spcPts val="0"/>
              </a:spcBef>
              <a:spcAft>
                <a:spcPts val="0"/>
              </a:spcAft>
              <a:buNone/>
            </a:pPr>
            <a:r>
              <a:rPr lang="en-GB" sz="1200" dirty="0" smtClean="0"/>
              <a:t>We will be going on a journey around the school. Together we will plan a route that we take us to visit all the classes and outdoor spaces. </a:t>
            </a:r>
            <a:endParaRPr sz="1200" dirty="0"/>
          </a:p>
        </p:txBody>
      </p:sp>
      <p:sp>
        <p:nvSpPr>
          <p:cNvPr id="51" name="Google Shape;74;p13"/>
          <p:cNvSpPr txBox="1"/>
          <p:nvPr/>
        </p:nvSpPr>
        <p:spPr>
          <a:xfrm>
            <a:off x="8425510" y="1724295"/>
            <a:ext cx="2231723" cy="2308294"/>
          </a:xfrm>
          <a:prstGeom prst="rect">
            <a:avLst/>
          </a:prstGeom>
          <a:solidFill>
            <a:schemeClr val="accent3">
              <a:lumMod val="20000"/>
              <a:lumOff val="80000"/>
            </a:schemeClr>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dirty="0" smtClean="0"/>
              <a:t>Did you know-</a:t>
            </a:r>
          </a:p>
          <a:p>
            <a:pPr lvl="0"/>
            <a:r>
              <a:rPr lang="en-GB" dirty="0"/>
              <a:t>A habitat is a place where living things live. Local habitats include woodlands, gardens and ponds. Other habitats include hot places, such as deserts, and cold places, such as the Arctic.</a:t>
            </a:r>
            <a:endParaRPr lang="en-GB" sz="1200" dirty="0">
              <a:latin typeface="+mj-lt"/>
            </a:endParaRPr>
          </a:p>
        </p:txBody>
      </p:sp>
      <p:pic>
        <p:nvPicPr>
          <p:cNvPr id="52" name="Picture 51" descr="SCIENCE CHALLENGE FOR KIDS - MAKE A WORMERY"/>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779634" y="4199930"/>
            <a:ext cx="1509395" cy="1509395"/>
          </a:xfrm>
          <a:prstGeom prst="rect">
            <a:avLst/>
          </a:prstGeom>
          <a:noFill/>
          <a:ln>
            <a:noFill/>
          </a:ln>
        </p:spPr>
      </p:pic>
      <p:sp>
        <p:nvSpPr>
          <p:cNvPr id="56" name="Google Shape;74;p13"/>
          <p:cNvSpPr txBox="1"/>
          <p:nvPr/>
        </p:nvSpPr>
        <p:spPr>
          <a:xfrm>
            <a:off x="10133846" y="6534845"/>
            <a:ext cx="4856548" cy="1231076"/>
          </a:xfrm>
          <a:prstGeom prst="rect">
            <a:avLst/>
          </a:prstGeom>
          <a:solidFill>
            <a:schemeClr val="accent3">
              <a:lumMod val="20000"/>
              <a:lumOff val="80000"/>
            </a:schemeClr>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dirty="0" smtClean="0"/>
              <a:t>Did you know-</a:t>
            </a:r>
          </a:p>
          <a:p>
            <a:r>
              <a:rPr lang="en-GB" dirty="0"/>
              <a:t>Worms help to increase the amount of air and water that filters effectively through the soil. They break down organic matter too and help to create compost that is needed to grow plants.</a:t>
            </a:r>
          </a:p>
        </p:txBody>
      </p:sp>
      <p:sp>
        <p:nvSpPr>
          <p:cNvPr id="57" name="Google Shape;74;p13"/>
          <p:cNvSpPr txBox="1"/>
          <p:nvPr/>
        </p:nvSpPr>
        <p:spPr>
          <a:xfrm>
            <a:off x="7547246" y="6821114"/>
            <a:ext cx="1638498" cy="923299"/>
          </a:xfrm>
          <a:prstGeom prst="rect">
            <a:avLst/>
          </a:prstGeom>
          <a:solidFill>
            <a:srgbClr val="FCE5CD"/>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dirty="0"/>
              <a:t>Possible experiences: </a:t>
            </a:r>
            <a:endParaRPr sz="1200" b="1" dirty="0"/>
          </a:p>
          <a:p>
            <a:pPr marL="0" lvl="0" indent="0" algn="l" rtl="0">
              <a:spcBef>
                <a:spcPts val="0"/>
              </a:spcBef>
              <a:spcAft>
                <a:spcPts val="0"/>
              </a:spcAft>
              <a:buNone/>
            </a:pPr>
            <a:r>
              <a:rPr lang="en-GB" sz="1200" dirty="0" smtClean="0"/>
              <a:t>We will be making our own </a:t>
            </a:r>
            <a:r>
              <a:rPr lang="en-GB" sz="1200" dirty="0" err="1" smtClean="0"/>
              <a:t>wormery</a:t>
            </a:r>
            <a:r>
              <a:rPr lang="en-GB" sz="1200" dirty="0" smtClean="0"/>
              <a:t>.</a:t>
            </a:r>
            <a:endParaRPr sz="1200" dirty="0"/>
          </a:p>
        </p:txBody>
      </p:sp>
      <p:sp>
        <p:nvSpPr>
          <p:cNvPr id="17" name="Right Arrow 16"/>
          <p:cNvSpPr/>
          <p:nvPr/>
        </p:nvSpPr>
        <p:spPr>
          <a:xfrm>
            <a:off x="9245943" y="7057598"/>
            <a:ext cx="858229" cy="3909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Up Arrow 17"/>
          <p:cNvSpPr/>
          <p:nvPr/>
        </p:nvSpPr>
        <p:spPr>
          <a:xfrm>
            <a:off x="9445594" y="5876666"/>
            <a:ext cx="388672" cy="10040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rotWithShape="1">
          <a:blip r:embed="rId15"/>
          <a:srcRect l="33772" t="39681" r="31967" b="44955"/>
          <a:stretch/>
        </p:blipFill>
        <p:spPr>
          <a:xfrm>
            <a:off x="10428378" y="5147350"/>
            <a:ext cx="4457700" cy="1123950"/>
          </a:xfrm>
          <a:prstGeom prst="rect">
            <a:avLst/>
          </a:prstGeom>
        </p:spPr>
      </p:pic>
      <p:pic>
        <p:nvPicPr>
          <p:cNvPr id="62" name="Google Shape;73;p13"/>
          <p:cNvPicPr preferRelativeResize="0"/>
          <p:nvPr/>
        </p:nvPicPr>
        <p:blipFill>
          <a:blip r:embed="rId16">
            <a:alphaModFix/>
          </a:blip>
          <a:stretch>
            <a:fillRect/>
          </a:stretch>
        </p:blipFill>
        <p:spPr>
          <a:xfrm>
            <a:off x="10826146" y="858516"/>
            <a:ext cx="385475" cy="364925"/>
          </a:xfrm>
          <a:prstGeom prst="rect">
            <a:avLst/>
          </a:prstGeom>
          <a:noFill/>
          <a:ln>
            <a:noFill/>
          </a:ln>
        </p:spPr>
      </p:pic>
      <p:pic>
        <p:nvPicPr>
          <p:cNvPr id="63" name="Google Shape;73;p13"/>
          <p:cNvPicPr preferRelativeResize="0"/>
          <p:nvPr/>
        </p:nvPicPr>
        <p:blipFill>
          <a:blip r:embed="rId16">
            <a:alphaModFix/>
          </a:blip>
          <a:stretch>
            <a:fillRect/>
          </a:stretch>
        </p:blipFill>
        <p:spPr>
          <a:xfrm>
            <a:off x="10821035" y="2474569"/>
            <a:ext cx="385475" cy="364925"/>
          </a:xfrm>
          <a:prstGeom prst="rect">
            <a:avLst/>
          </a:prstGeom>
          <a:noFill/>
          <a:ln>
            <a:noFill/>
          </a:ln>
        </p:spPr>
      </p:pic>
      <p:pic>
        <p:nvPicPr>
          <p:cNvPr id="67" name="Google Shape;73;p13"/>
          <p:cNvPicPr preferRelativeResize="0"/>
          <p:nvPr/>
        </p:nvPicPr>
        <p:blipFill>
          <a:blip r:embed="rId16">
            <a:alphaModFix/>
          </a:blip>
          <a:stretch>
            <a:fillRect/>
          </a:stretch>
        </p:blipFill>
        <p:spPr>
          <a:xfrm>
            <a:off x="10798694" y="3537365"/>
            <a:ext cx="385475" cy="364925"/>
          </a:xfrm>
          <a:prstGeom prst="rect">
            <a:avLst/>
          </a:prstGeom>
          <a:noFill/>
          <a:ln>
            <a:noFill/>
          </a:ln>
        </p:spPr>
      </p:pic>
      <p:pic>
        <p:nvPicPr>
          <p:cNvPr id="20" name="Picture 19"/>
          <p:cNvPicPr>
            <a:picLocks noChangeAspect="1"/>
          </p:cNvPicPr>
          <p:nvPr/>
        </p:nvPicPr>
        <p:blipFill rotWithShape="1">
          <a:blip r:embed="rId17"/>
          <a:srcRect l="8735" t="26921" r="40459" b="25163"/>
          <a:stretch/>
        </p:blipFill>
        <p:spPr>
          <a:xfrm>
            <a:off x="158792" y="3333823"/>
            <a:ext cx="1856419" cy="984384"/>
          </a:xfrm>
          <a:prstGeom prst="rect">
            <a:avLst/>
          </a:prstGeom>
        </p:spPr>
      </p:pic>
      <p:sp>
        <p:nvSpPr>
          <p:cNvPr id="68" name="Google Shape;74;p13"/>
          <p:cNvSpPr txBox="1"/>
          <p:nvPr/>
        </p:nvSpPr>
        <p:spPr>
          <a:xfrm>
            <a:off x="2675978" y="2569074"/>
            <a:ext cx="1513958" cy="1477297"/>
          </a:xfrm>
          <a:prstGeom prst="rect">
            <a:avLst/>
          </a:prstGeom>
          <a:solidFill>
            <a:srgbClr val="FCE5CD"/>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200" dirty="0" smtClean="0"/>
              <a:t>We will be exploring the force ‘Push and Pull’. We will be exploring which force we use around our learning environment. </a:t>
            </a:r>
            <a:endParaRPr sz="1200" dirty="0"/>
          </a:p>
        </p:txBody>
      </p:sp>
      <p:sp>
        <p:nvSpPr>
          <p:cNvPr id="69" name="Right Arrow 68"/>
          <p:cNvSpPr/>
          <p:nvPr/>
        </p:nvSpPr>
        <p:spPr>
          <a:xfrm>
            <a:off x="2072361" y="3483190"/>
            <a:ext cx="563980" cy="3234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Google Shape;74;p13"/>
          <p:cNvSpPr txBox="1"/>
          <p:nvPr/>
        </p:nvSpPr>
        <p:spPr>
          <a:xfrm>
            <a:off x="158792" y="4706166"/>
            <a:ext cx="4145864" cy="1855221"/>
          </a:xfrm>
          <a:prstGeom prst="rect">
            <a:avLst/>
          </a:prstGeom>
          <a:solidFill>
            <a:schemeClr val="accent3">
              <a:lumMod val="20000"/>
              <a:lumOff val="80000"/>
            </a:schemeClr>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dirty="0" smtClean="0"/>
              <a:t>Did you know-</a:t>
            </a:r>
          </a:p>
          <a:p>
            <a:pPr marL="342900" lvl="0" indent="-342900">
              <a:lnSpc>
                <a:spcPct val="107000"/>
              </a:lnSpc>
              <a:buFont typeface="Arial" panose="020B0604020202020204" pitchFamily="34" charset="0"/>
              <a:buChar char="-"/>
            </a:pPr>
            <a:r>
              <a:rPr lang="en-GB" sz="1200" dirty="0">
                <a:latin typeface="Arial" panose="020B0604020202020204" pitchFamily="34" charset="0"/>
                <a:ea typeface="Calibri" panose="020F0502020204030204" pitchFamily="34" charset="0"/>
                <a:cs typeface="Times New Roman" panose="02020603050405020304" pitchFamily="18" charset="0"/>
              </a:rPr>
              <a:t>Push is a force to move something away.</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GB" sz="1200" dirty="0">
                <a:latin typeface="Arial" panose="020B0604020202020204" pitchFamily="34" charset="0"/>
                <a:ea typeface="Calibri" panose="020F0502020204030204" pitchFamily="34" charset="0"/>
                <a:cs typeface="Times New Roman" panose="02020603050405020304" pitchFamily="18" charset="0"/>
              </a:rPr>
              <a:t>Pull is a force to move something towards you.</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GB" sz="1200" dirty="0">
                <a:latin typeface="Arial" panose="020B0604020202020204" pitchFamily="34" charset="0"/>
                <a:ea typeface="Calibri" panose="020F0502020204030204" pitchFamily="34" charset="0"/>
                <a:cs typeface="Times New Roman" panose="02020603050405020304" pitchFamily="18" charset="0"/>
              </a:rPr>
              <a:t>Push and pull are opposite forces, meaning they move objects in</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GB" sz="1200" dirty="0">
                <a:latin typeface="Arial" panose="020B0604020202020204" pitchFamily="34" charset="0"/>
                <a:ea typeface="Calibri" panose="020F0502020204030204" pitchFamily="34" charset="0"/>
                <a:cs typeface="Times New Roman" panose="02020603050405020304" pitchFamily="18" charset="0"/>
              </a:rPr>
              <a:t>different directions.</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n-GB" sz="1200" dirty="0">
                <a:latin typeface="Arial" panose="020B0604020202020204" pitchFamily="34" charset="0"/>
                <a:ea typeface="Calibri" panose="020F0502020204030204" pitchFamily="34" charset="0"/>
                <a:cs typeface="Times New Roman" panose="02020603050405020304" pitchFamily="18" charset="0"/>
              </a:rPr>
              <a:t>Forces are just pushes and pulls in a particular direction</a:t>
            </a:r>
            <a:r>
              <a:rPr lang="en-GB" sz="1200" dirty="0" smtClean="0">
                <a:latin typeface="Arial" panose="020B0604020202020204" pitchFamily="34" charset="0"/>
                <a:ea typeface="Calibri" panose="020F0502020204030204" pitchFamily="34" charset="0"/>
                <a:cs typeface="Times New Roman" panose="02020603050405020304" pitchFamily="18" charset="0"/>
              </a:rPr>
              <a:t>.</a:t>
            </a:r>
            <a:endParaRPr lang="en-GB" sz="1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Magnets attract or repel"/>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56626" y="6230417"/>
            <a:ext cx="1745233" cy="1163489"/>
          </a:xfrm>
          <a:prstGeom prst="rect">
            <a:avLst/>
          </a:prstGeom>
          <a:noFill/>
          <a:extLst>
            <a:ext uri="{909E8E84-426E-40DD-AFC4-6F175D3DCCD1}">
              <a14:hiddenFill xmlns:a14="http://schemas.microsoft.com/office/drawing/2010/main">
                <a:solidFill>
                  <a:srgbClr val="FFFFFF"/>
                </a:solidFill>
              </a14:hiddenFill>
            </a:ext>
          </a:extLst>
        </p:spPr>
      </p:pic>
      <p:sp>
        <p:nvSpPr>
          <p:cNvPr id="72" name="Google Shape;74;p13"/>
          <p:cNvSpPr txBox="1"/>
          <p:nvPr/>
        </p:nvSpPr>
        <p:spPr>
          <a:xfrm>
            <a:off x="311454" y="6993530"/>
            <a:ext cx="2457282" cy="1292631"/>
          </a:xfrm>
          <a:prstGeom prst="rect">
            <a:avLst/>
          </a:prstGeom>
          <a:solidFill>
            <a:srgbClr val="FCE5CD"/>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200" dirty="0" smtClean="0"/>
              <a:t>We will be exploring what ‘ATTRACT’ and ‘REPEL’ means. We will be finding out objects which are magnetic and non magnetic around the environment. </a:t>
            </a:r>
            <a:endParaRPr sz="1200" dirty="0"/>
          </a:p>
        </p:txBody>
      </p:sp>
      <p:sp>
        <p:nvSpPr>
          <p:cNvPr id="73" name="Right Arrow 72"/>
          <p:cNvSpPr/>
          <p:nvPr/>
        </p:nvSpPr>
        <p:spPr>
          <a:xfrm rot="5400000">
            <a:off x="1411485" y="4469487"/>
            <a:ext cx="563980" cy="3234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ight Arrow 73"/>
          <p:cNvSpPr/>
          <p:nvPr/>
        </p:nvSpPr>
        <p:spPr>
          <a:xfrm rot="5400000">
            <a:off x="1341632" y="6450699"/>
            <a:ext cx="563980" cy="3234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Google Shape;73;p13"/>
          <p:cNvPicPr preferRelativeResize="0"/>
          <p:nvPr/>
        </p:nvPicPr>
        <p:blipFill>
          <a:blip r:embed="rId16">
            <a:alphaModFix/>
          </a:blip>
          <a:stretch>
            <a:fillRect/>
          </a:stretch>
        </p:blipFill>
        <p:spPr>
          <a:xfrm>
            <a:off x="10798693" y="4468190"/>
            <a:ext cx="385475" cy="364925"/>
          </a:xfrm>
          <a:prstGeom prst="rect">
            <a:avLst/>
          </a:prstGeom>
          <a:noFill/>
          <a:ln>
            <a:noFill/>
          </a:ln>
        </p:spPr>
      </p:pic>
      <p:sp>
        <p:nvSpPr>
          <p:cNvPr id="41" name="TextBox 40"/>
          <p:cNvSpPr txBox="1"/>
          <p:nvPr/>
        </p:nvSpPr>
        <p:spPr>
          <a:xfrm>
            <a:off x="7366339" y="104235"/>
            <a:ext cx="3426397" cy="1384995"/>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In the Let’s Explore project, your child will explore their class environment and school grounds so that they feel settled and happy in their new surroundings. They will learn about the local environment and find out about places they have visited on holiday. They will look at and create maps for journeys</a:t>
            </a:r>
            <a:r>
              <a:rPr lang="en-GB" sz="1200" dirty="0" smtClean="0"/>
              <a:t>.</a:t>
            </a:r>
            <a:endParaRPr lang="en-GB"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4" name="Google Shape;104;p14"/>
          <p:cNvSpPr txBox="1"/>
          <p:nvPr/>
        </p:nvSpPr>
        <p:spPr>
          <a:xfrm>
            <a:off x="152543" y="6179958"/>
            <a:ext cx="4813311" cy="196974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endParaRPr sz="1600" dirty="0">
              <a:solidFill>
                <a:schemeClr val="dk1"/>
              </a:solidFill>
              <a:latin typeface="Handlee"/>
              <a:ea typeface="Handlee"/>
              <a:cs typeface="Handlee"/>
              <a:sym typeface="Handlee"/>
            </a:endParaRPr>
          </a:p>
          <a:p>
            <a:pPr marL="0" lvl="0" indent="0" algn="l" rtl="0">
              <a:spcBef>
                <a:spcPts val="0"/>
              </a:spcBef>
              <a:spcAft>
                <a:spcPts val="0"/>
              </a:spcAft>
              <a:buNone/>
            </a:pPr>
            <a:endParaRPr sz="1600" u="sng" dirty="0">
              <a:latin typeface="Handlee"/>
              <a:ea typeface="Handlee"/>
              <a:cs typeface="Handlee"/>
              <a:sym typeface="Handlee"/>
            </a:endParaRPr>
          </a:p>
          <a:p>
            <a:pPr marL="0" lvl="0" indent="0" algn="l" rtl="0">
              <a:spcBef>
                <a:spcPts val="0"/>
              </a:spcBef>
              <a:spcAft>
                <a:spcPts val="0"/>
              </a:spcAft>
              <a:buNone/>
            </a:pPr>
            <a:endParaRPr sz="1600" u="sng" dirty="0">
              <a:latin typeface="Handlee"/>
              <a:ea typeface="Handlee"/>
              <a:cs typeface="Handlee"/>
              <a:sym typeface="Handlee"/>
            </a:endParaRPr>
          </a:p>
          <a:p>
            <a:pPr marL="0" lvl="0" indent="0" algn="l" rtl="0">
              <a:spcBef>
                <a:spcPts val="0"/>
              </a:spcBef>
              <a:spcAft>
                <a:spcPts val="0"/>
              </a:spcAft>
              <a:buNone/>
            </a:pPr>
            <a:endParaRPr sz="1600" u="sng" dirty="0">
              <a:latin typeface="Handlee"/>
              <a:ea typeface="Handlee"/>
              <a:cs typeface="Handlee"/>
              <a:sym typeface="Handlee"/>
            </a:endParaRPr>
          </a:p>
          <a:p>
            <a:pPr marL="0" lvl="0" indent="0" algn="l" rtl="0">
              <a:spcBef>
                <a:spcPts val="0"/>
              </a:spcBef>
              <a:spcAft>
                <a:spcPts val="0"/>
              </a:spcAft>
              <a:buNone/>
            </a:pPr>
            <a:endParaRPr lang="en-GB" sz="1600" u="sng" dirty="0" smtClean="0">
              <a:latin typeface="Handlee"/>
              <a:ea typeface="Handlee"/>
              <a:cs typeface="Handlee"/>
              <a:sym typeface="Handlee"/>
            </a:endParaRPr>
          </a:p>
          <a:p>
            <a:pPr marL="0" lvl="0" indent="0" algn="l" rtl="0">
              <a:spcBef>
                <a:spcPts val="0"/>
              </a:spcBef>
              <a:spcAft>
                <a:spcPts val="0"/>
              </a:spcAft>
              <a:buNone/>
            </a:pPr>
            <a:endParaRPr lang="en-GB" sz="1100" u="sng" dirty="0" smtClean="0">
              <a:latin typeface="+mj-lt"/>
              <a:ea typeface="Handlee"/>
              <a:cs typeface="Handlee"/>
              <a:sym typeface="Handlee"/>
            </a:endParaRPr>
          </a:p>
          <a:p>
            <a:pPr marL="0" lvl="0" indent="0" algn="l" rtl="0">
              <a:spcBef>
                <a:spcPts val="0"/>
              </a:spcBef>
              <a:spcAft>
                <a:spcPts val="0"/>
              </a:spcAft>
              <a:buNone/>
            </a:pPr>
            <a:r>
              <a:rPr lang="en-GB" sz="1100" dirty="0" smtClean="0">
                <a:latin typeface="Arial" panose="020B0604020202020204" pitchFamily="34" charset="0"/>
                <a:ea typeface="Handlee"/>
                <a:cs typeface="Arial" panose="020B0604020202020204" pitchFamily="34" charset="0"/>
                <a:sym typeface="Handlee"/>
              </a:rPr>
              <a:t>We will be using blocks to build towers that match. Can the children build towers of a matching height? Do they look exactly the same?</a:t>
            </a:r>
          </a:p>
        </p:txBody>
      </p:sp>
      <p:sp>
        <p:nvSpPr>
          <p:cNvPr id="106" name="Google Shape;106;p14"/>
          <p:cNvSpPr txBox="1"/>
          <p:nvPr/>
        </p:nvSpPr>
        <p:spPr>
          <a:xfrm>
            <a:off x="315862" y="127397"/>
            <a:ext cx="2156100" cy="722400"/>
          </a:xfrm>
          <a:prstGeom prst="rect">
            <a:avLst/>
          </a:prstGeom>
          <a:solidFill>
            <a:srgbClr val="D9EAD3"/>
          </a:solidFill>
          <a:ln>
            <a:noFill/>
          </a:ln>
        </p:spPr>
        <p:txBody>
          <a:bodyPr spcFirstLastPara="1" wrap="square" lIns="174750" tIns="174750" rIns="174750" bIns="174750" anchor="t" anchorCtr="0">
            <a:spAutoFit/>
          </a:bodyPr>
          <a:lstStyle/>
          <a:p>
            <a:pPr marL="0" lvl="0" indent="0" algn="l" rtl="0">
              <a:spcBef>
                <a:spcPts val="0"/>
              </a:spcBef>
              <a:spcAft>
                <a:spcPts val="0"/>
              </a:spcAft>
              <a:buNone/>
            </a:pPr>
            <a:r>
              <a:rPr lang="en-GB" sz="1900" u="sng" dirty="0">
                <a:latin typeface="+mj-lt"/>
                <a:ea typeface="Handlee"/>
                <a:cs typeface="Handlee"/>
                <a:sym typeface="Handlee"/>
              </a:rPr>
              <a:t>Key Vocabulary</a:t>
            </a:r>
            <a:r>
              <a:rPr lang="en-GB" sz="1900" u="sng" dirty="0">
                <a:latin typeface="Handlee"/>
                <a:ea typeface="Handlee"/>
                <a:cs typeface="Handlee"/>
                <a:sym typeface="Handlee"/>
              </a:rPr>
              <a:t>:</a:t>
            </a:r>
            <a:r>
              <a:rPr lang="en-GB" sz="2400" u="sng" dirty="0">
                <a:latin typeface="Handlee"/>
                <a:ea typeface="Handlee"/>
                <a:cs typeface="Handlee"/>
                <a:sym typeface="Handlee"/>
              </a:rPr>
              <a:t> </a:t>
            </a:r>
            <a:endParaRPr sz="2400" u="sng" dirty="0">
              <a:latin typeface="Handlee"/>
              <a:ea typeface="Handlee"/>
              <a:cs typeface="Handlee"/>
              <a:sym typeface="Handlee"/>
            </a:endParaRPr>
          </a:p>
        </p:txBody>
      </p:sp>
      <p:sp>
        <p:nvSpPr>
          <p:cNvPr id="134" name="Google Shape;134;p14"/>
          <p:cNvSpPr txBox="1"/>
          <p:nvPr/>
        </p:nvSpPr>
        <p:spPr>
          <a:xfrm>
            <a:off x="2156362" y="5061435"/>
            <a:ext cx="315600" cy="144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48" name="Google Shape;148;p14"/>
          <p:cNvSpPr txBox="1"/>
          <p:nvPr/>
        </p:nvSpPr>
        <p:spPr>
          <a:xfrm>
            <a:off x="230494" y="7084892"/>
            <a:ext cx="4705528" cy="553968"/>
          </a:xfrm>
          <a:prstGeom prst="rect">
            <a:avLst/>
          </a:prstGeom>
          <a:solidFill>
            <a:srgbClr val="FCE5CD"/>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dirty="0">
                <a:latin typeface="+mj-lt"/>
                <a:ea typeface="Handlee"/>
                <a:cs typeface="Handlee"/>
                <a:sym typeface="Handlee"/>
              </a:rPr>
              <a:t>When tidying or playing at home practise counting toys, knives and forks for the dinner table, shoes, scoops when cooking </a:t>
            </a:r>
            <a:r>
              <a:rPr lang="en-GB" sz="1200" dirty="0" err="1">
                <a:latin typeface="+mj-lt"/>
                <a:ea typeface="Handlee"/>
                <a:cs typeface="Handlee"/>
                <a:sym typeface="Handlee"/>
              </a:rPr>
              <a:t>etc</a:t>
            </a:r>
            <a:endParaRPr sz="1200" dirty="0">
              <a:latin typeface="+mj-lt"/>
              <a:ea typeface="Handlee"/>
              <a:cs typeface="Handlee"/>
              <a:sym typeface="Handlee"/>
            </a:endParaRPr>
          </a:p>
        </p:txBody>
      </p:sp>
      <p:sp>
        <p:nvSpPr>
          <p:cNvPr id="49" name="Google Shape;97;p14"/>
          <p:cNvSpPr txBox="1"/>
          <p:nvPr/>
        </p:nvSpPr>
        <p:spPr>
          <a:xfrm>
            <a:off x="7561384" y="112605"/>
            <a:ext cx="7433400" cy="3077735"/>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600" b="1" u="sng" dirty="0">
                <a:latin typeface="+mj-lt"/>
                <a:ea typeface="Handlee"/>
                <a:cs typeface="Handlee"/>
                <a:sym typeface="Handlee"/>
              </a:rPr>
              <a:t>Physical Development: Gross and Fine motor Skill</a:t>
            </a:r>
            <a:endParaRPr sz="1600" b="1" u="sng" dirty="0">
              <a:latin typeface="+mj-lt"/>
              <a:ea typeface="Handlee"/>
              <a:cs typeface="Handlee"/>
              <a:sym typeface="Handlee"/>
            </a:endParaRPr>
          </a:p>
          <a:p>
            <a:pPr marL="0" lvl="0" indent="0" algn="l" rtl="0">
              <a:spcBef>
                <a:spcPts val="0"/>
              </a:spcBef>
              <a:spcAft>
                <a:spcPts val="0"/>
              </a:spcAft>
              <a:buNone/>
            </a:pPr>
            <a:r>
              <a:rPr lang="en-GB" sz="1600" b="1" dirty="0">
                <a:latin typeface="+mj-lt"/>
                <a:ea typeface="Handlee"/>
                <a:cs typeface="Handlee"/>
                <a:sym typeface="Handlee"/>
              </a:rPr>
              <a:t>Squiggle Wiggle: </a:t>
            </a:r>
            <a:r>
              <a:rPr lang="en-GB" sz="1200" dirty="0">
                <a:latin typeface="+mj-lt"/>
                <a:ea typeface="Handlee"/>
                <a:cs typeface="Handlee"/>
                <a:sym typeface="Handlee"/>
              </a:rPr>
              <a:t>Gross and fine motor movement using wavy lines, zig zag lines and arches. </a:t>
            </a:r>
            <a:endParaRPr sz="1200" dirty="0">
              <a:latin typeface="+mj-lt"/>
              <a:ea typeface="Handlee"/>
              <a:cs typeface="Handlee"/>
              <a:sym typeface="Handlee"/>
            </a:endParaRPr>
          </a:p>
          <a:p>
            <a:pPr marL="0" lvl="0" indent="0" algn="l" rtl="0">
              <a:spcBef>
                <a:spcPts val="0"/>
              </a:spcBef>
              <a:spcAft>
                <a:spcPts val="0"/>
              </a:spcAft>
              <a:buNone/>
            </a:pPr>
            <a:endParaRPr sz="1200" dirty="0">
              <a:latin typeface="+mj-lt"/>
              <a:ea typeface="Handlee"/>
              <a:cs typeface="Handlee"/>
              <a:sym typeface="Handlee"/>
            </a:endParaRPr>
          </a:p>
          <a:p>
            <a:pPr marL="0" lvl="0" indent="0" algn="l" rtl="0">
              <a:spcBef>
                <a:spcPts val="0"/>
              </a:spcBef>
              <a:spcAft>
                <a:spcPts val="0"/>
              </a:spcAft>
              <a:buNone/>
            </a:pPr>
            <a:endParaRPr sz="1600" dirty="0">
              <a:latin typeface="+mj-lt"/>
              <a:ea typeface="Handlee"/>
              <a:cs typeface="Handlee"/>
              <a:sym typeface="Handlee"/>
            </a:endParaRPr>
          </a:p>
          <a:p>
            <a:pPr marL="0" lvl="0" indent="0" algn="l" rtl="0">
              <a:spcBef>
                <a:spcPts val="0"/>
              </a:spcBef>
              <a:spcAft>
                <a:spcPts val="0"/>
              </a:spcAft>
              <a:buNone/>
            </a:pPr>
            <a:r>
              <a:rPr lang="en-GB" sz="1600" b="1" dirty="0">
                <a:latin typeface="+mj-lt"/>
                <a:ea typeface="Handlee"/>
                <a:cs typeface="Handlee"/>
                <a:sym typeface="Handlee"/>
              </a:rPr>
              <a:t>Dough Disco</a:t>
            </a:r>
            <a:r>
              <a:rPr lang="en-GB" sz="1600" dirty="0">
                <a:latin typeface="+mj-lt"/>
                <a:ea typeface="Handlee"/>
                <a:cs typeface="Handlee"/>
                <a:sym typeface="Handlee"/>
              </a:rPr>
              <a:t> : </a:t>
            </a:r>
            <a:r>
              <a:rPr lang="en-GB" sz="1200" dirty="0">
                <a:latin typeface="+mj-lt"/>
                <a:ea typeface="Handlee"/>
                <a:cs typeface="Handlee"/>
                <a:sym typeface="Handlee"/>
              </a:rPr>
              <a:t>Fine motor control using dough to practise squeezing, balling the dough, separating each finger to push the dough and also rolling a sausage shape. </a:t>
            </a:r>
            <a:endParaRPr sz="1200" dirty="0">
              <a:latin typeface="+mj-lt"/>
              <a:ea typeface="Handlee"/>
              <a:cs typeface="Handlee"/>
              <a:sym typeface="Handlee"/>
            </a:endParaRPr>
          </a:p>
          <a:p>
            <a:pPr marL="0" lvl="0" indent="0" algn="l" rtl="0">
              <a:spcBef>
                <a:spcPts val="0"/>
              </a:spcBef>
              <a:spcAft>
                <a:spcPts val="0"/>
              </a:spcAft>
              <a:buNone/>
            </a:pPr>
            <a:endParaRPr sz="1200" dirty="0">
              <a:latin typeface="+mj-lt"/>
              <a:ea typeface="Handlee"/>
              <a:cs typeface="Handlee"/>
              <a:sym typeface="Handlee"/>
            </a:endParaRPr>
          </a:p>
          <a:p>
            <a:pPr marL="0" lvl="0" indent="0" algn="l" rtl="0">
              <a:spcBef>
                <a:spcPts val="0"/>
              </a:spcBef>
              <a:spcAft>
                <a:spcPts val="0"/>
              </a:spcAft>
              <a:buNone/>
            </a:pPr>
            <a:endParaRPr sz="1200" dirty="0">
              <a:latin typeface="+mj-lt"/>
              <a:ea typeface="Handlee"/>
              <a:cs typeface="Handlee"/>
              <a:sym typeface="Handlee"/>
            </a:endParaRPr>
          </a:p>
          <a:p>
            <a:pPr marL="0" lvl="0" indent="0" algn="l" rtl="0">
              <a:spcBef>
                <a:spcPts val="0"/>
              </a:spcBef>
              <a:spcAft>
                <a:spcPts val="0"/>
              </a:spcAft>
              <a:buNone/>
            </a:pPr>
            <a:endParaRPr sz="1200" dirty="0">
              <a:latin typeface="+mj-lt"/>
              <a:ea typeface="Handlee"/>
              <a:cs typeface="Handlee"/>
              <a:sym typeface="Handlee"/>
            </a:endParaRPr>
          </a:p>
          <a:p>
            <a:pPr marL="0" lvl="0" indent="0" algn="l" rtl="0">
              <a:spcBef>
                <a:spcPts val="0"/>
              </a:spcBef>
              <a:spcAft>
                <a:spcPts val="0"/>
              </a:spcAft>
              <a:buNone/>
            </a:pPr>
            <a:endParaRPr sz="1600" dirty="0">
              <a:latin typeface="+mj-lt"/>
              <a:ea typeface="Handlee"/>
              <a:cs typeface="Handlee"/>
              <a:sym typeface="Handlee"/>
            </a:endParaRPr>
          </a:p>
          <a:p>
            <a:pPr marL="0" lvl="0" indent="0" algn="l" rtl="0">
              <a:spcBef>
                <a:spcPts val="0"/>
              </a:spcBef>
              <a:spcAft>
                <a:spcPts val="0"/>
              </a:spcAft>
              <a:buNone/>
            </a:pPr>
            <a:r>
              <a:rPr lang="en-GB" sz="1200" b="1" dirty="0">
                <a:latin typeface="+mj-lt"/>
                <a:ea typeface="Handlee"/>
                <a:cs typeface="Handlee"/>
                <a:sym typeface="Handlee"/>
              </a:rPr>
              <a:t>Physical Development </a:t>
            </a:r>
            <a:r>
              <a:rPr lang="en-GB" sz="1200" b="1" dirty="0" smtClean="0">
                <a:latin typeface="+mj-lt"/>
                <a:ea typeface="Handlee"/>
                <a:cs typeface="Handlee"/>
                <a:sym typeface="Handlee"/>
              </a:rPr>
              <a:t>– Playground Games</a:t>
            </a:r>
            <a:endParaRPr sz="1200" b="1" dirty="0">
              <a:latin typeface="+mj-lt"/>
              <a:ea typeface="Handlee"/>
              <a:cs typeface="Handlee"/>
              <a:sym typeface="Handlee"/>
            </a:endParaRPr>
          </a:p>
          <a:p>
            <a:pPr marL="0" lvl="0" indent="0" algn="l" rtl="0">
              <a:spcBef>
                <a:spcPts val="0"/>
              </a:spcBef>
              <a:spcAft>
                <a:spcPts val="0"/>
              </a:spcAft>
              <a:buNone/>
            </a:pPr>
            <a:r>
              <a:rPr lang="en-GB" sz="1200" dirty="0">
                <a:latin typeface="+mj-lt"/>
                <a:ea typeface="Handlee"/>
                <a:cs typeface="Handlee"/>
                <a:sym typeface="Handlee"/>
              </a:rPr>
              <a:t>We will be playing listening and attention </a:t>
            </a:r>
            <a:r>
              <a:rPr lang="en-GB" sz="1200" dirty="0" smtClean="0">
                <a:latin typeface="+mj-lt"/>
                <a:ea typeface="Handlee"/>
                <a:cs typeface="Handlee"/>
                <a:sym typeface="Handlee"/>
              </a:rPr>
              <a:t>games in </a:t>
            </a:r>
            <a:r>
              <a:rPr lang="en-GB" sz="1200" dirty="0">
                <a:latin typeface="+mj-lt"/>
                <a:ea typeface="Handlee"/>
                <a:cs typeface="Handlee"/>
                <a:sym typeface="Handlee"/>
              </a:rPr>
              <a:t>PE that will involve the children negotiating  the space around them, carefully changing direction etc.  </a:t>
            </a:r>
            <a:r>
              <a:rPr lang="en-GB" sz="1200" dirty="0">
                <a:solidFill>
                  <a:schemeClr val="dk1"/>
                </a:solidFill>
                <a:latin typeface="+mj-lt"/>
                <a:ea typeface="Handlee"/>
                <a:cs typeface="Handlee"/>
                <a:sym typeface="Handlee"/>
              </a:rPr>
              <a:t>Further develop the skills they need to manage the school day </a:t>
            </a:r>
            <a:r>
              <a:rPr lang="en-GB" sz="1200" dirty="0" smtClean="0">
                <a:solidFill>
                  <a:schemeClr val="dk1"/>
                </a:solidFill>
                <a:latin typeface="+mj-lt"/>
                <a:ea typeface="Handlee"/>
                <a:cs typeface="Handlee"/>
                <a:sym typeface="Handlee"/>
              </a:rPr>
              <a:t>successfully:</a:t>
            </a:r>
            <a:r>
              <a:rPr lang="en-GB" sz="1200" dirty="0">
                <a:solidFill>
                  <a:schemeClr val="dk1"/>
                </a:solidFill>
                <a:latin typeface="+mj-lt"/>
                <a:ea typeface="Handlee"/>
                <a:cs typeface="Handlee"/>
                <a:sym typeface="Handlee"/>
              </a:rPr>
              <a:t> </a:t>
            </a:r>
            <a:r>
              <a:rPr lang="en-GB" sz="1200" dirty="0" smtClean="0">
                <a:solidFill>
                  <a:schemeClr val="dk1"/>
                </a:solidFill>
                <a:latin typeface="+mj-lt"/>
                <a:ea typeface="Handlee"/>
                <a:cs typeface="Handlee"/>
                <a:sym typeface="Handlee"/>
              </a:rPr>
              <a:t>lining </a:t>
            </a:r>
            <a:r>
              <a:rPr lang="en-GB" sz="1200" dirty="0">
                <a:solidFill>
                  <a:schemeClr val="dk1"/>
                </a:solidFill>
                <a:latin typeface="+mj-lt"/>
                <a:ea typeface="Handlee"/>
                <a:cs typeface="Handlee"/>
                <a:sym typeface="Handlee"/>
              </a:rPr>
              <a:t>up and queuing, mealtimes, personal hygiene.</a:t>
            </a:r>
            <a:endParaRPr sz="1200" dirty="0">
              <a:latin typeface="+mj-lt"/>
              <a:ea typeface="Handlee"/>
              <a:cs typeface="Handlee"/>
              <a:sym typeface="Handlee"/>
            </a:endParaRPr>
          </a:p>
        </p:txBody>
      </p:sp>
      <p:pic>
        <p:nvPicPr>
          <p:cNvPr id="50" name="Google Shape;105;p14"/>
          <p:cNvPicPr preferRelativeResize="0"/>
          <p:nvPr/>
        </p:nvPicPr>
        <p:blipFill>
          <a:blip r:embed="rId3">
            <a:alphaModFix/>
          </a:blip>
          <a:stretch>
            <a:fillRect/>
          </a:stretch>
        </p:blipFill>
        <p:spPr>
          <a:xfrm>
            <a:off x="8053850" y="1740731"/>
            <a:ext cx="641629" cy="491101"/>
          </a:xfrm>
          <a:prstGeom prst="rect">
            <a:avLst/>
          </a:prstGeom>
          <a:noFill/>
          <a:ln w="38100" cap="flat" cmpd="sng">
            <a:solidFill>
              <a:srgbClr val="595959"/>
            </a:solidFill>
            <a:prstDash val="solid"/>
            <a:round/>
            <a:headEnd type="none" w="sm" len="sm"/>
            <a:tailEnd type="none" w="sm" len="sm"/>
          </a:ln>
        </p:spPr>
      </p:pic>
      <p:pic>
        <p:nvPicPr>
          <p:cNvPr id="51" name="Google Shape;106;p14"/>
          <p:cNvPicPr preferRelativeResize="0"/>
          <p:nvPr/>
        </p:nvPicPr>
        <p:blipFill>
          <a:blip r:embed="rId4">
            <a:alphaModFix/>
          </a:blip>
          <a:stretch>
            <a:fillRect/>
          </a:stretch>
        </p:blipFill>
        <p:spPr>
          <a:xfrm>
            <a:off x="8903195" y="1792832"/>
            <a:ext cx="549393" cy="445553"/>
          </a:xfrm>
          <a:prstGeom prst="rect">
            <a:avLst/>
          </a:prstGeom>
          <a:noFill/>
          <a:ln w="38100" cap="flat" cmpd="sng">
            <a:solidFill>
              <a:srgbClr val="595959"/>
            </a:solidFill>
            <a:prstDash val="solid"/>
            <a:round/>
            <a:headEnd type="none" w="sm" len="sm"/>
            <a:tailEnd type="none" w="sm" len="sm"/>
          </a:ln>
        </p:spPr>
      </p:pic>
      <p:pic>
        <p:nvPicPr>
          <p:cNvPr id="52" name="Google Shape;107;p14"/>
          <p:cNvPicPr preferRelativeResize="0"/>
          <p:nvPr/>
        </p:nvPicPr>
        <p:blipFill>
          <a:blip r:embed="rId5">
            <a:alphaModFix/>
          </a:blip>
          <a:stretch>
            <a:fillRect/>
          </a:stretch>
        </p:blipFill>
        <p:spPr>
          <a:xfrm>
            <a:off x="9629631" y="1686702"/>
            <a:ext cx="722974" cy="571862"/>
          </a:xfrm>
          <a:prstGeom prst="rect">
            <a:avLst/>
          </a:prstGeom>
          <a:noFill/>
          <a:ln w="38100" cap="flat" cmpd="sng">
            <a:solidFill>
              <a:srgbClr val="595959"/>
            </a:solidFill>
            <a:prstDash val="solid"/>
            <a:round/>
            <a:headEnd type="none" w="sm" len="sm"/>
            <a:tailEnd type="none" w="sm" len="sm"/>
          </a:ln>
        </p:spPr>
      </p:pic>
      <p:pic>
        <p:nvPicPr>
          <p:cNvPr id="53" name="Google Shape;108;p14"/>
          <p:cNvPicPr preferRelativeResize="0"/>
          <p:nvPr/>
        </p:nvPicPr>
        <p:blipFill>
          <a:blip r:embed="rId6">
            <a:alphaModFix/>
          </a:blip>
          <a:stretch>
            <a:fillRect/>
          </a:stretch>
        </p:blipFill>
        <p:spPr>
          <a:xfrm>
            <a:off x="10600177" y="1670260"/>
            <a:ext cx="677907" cy="630307"/>
          </a:xfrm>
          <a:prstGeom prst="rect">
            <a:avLst/>
          </a:prstGeom>
          <a:noFill/>
          <a:ln w="38100" cap="flat" cmpd="sng">
            <a:solidFill>
              <a:srgbClr val="595959"/>
            </a:solidFill>
            <a:prstDash val="solid"/>
            <a:round/>
            <a:headEnd type="none" w="sm" len="sm"/>
            <a:tailEnd type="none" w="sm" len="sm"/>
          </a:ln>
        </p:spPr>
      </p:pic>
      <p:pic>
        <p:nvPicPr>
          <p:cNvPr id="54" name="Google Shape;116;p14"/>
          <p:cNvPicPr preferRelativeResize="0"/>
          <p:nvPr/>
        </p:nvPicPr>
        <p:blipFill rotWithShape="1">
          <a:blip r:embed="rId7">
            <a:alphaModFix/>
          </a:blip>
          <a:srcRect t="22438" b="22294"/>
          <a:stretch/>
        </p:blipFill>
        <p:spPr>
          <a:xfrm>
            <a:off x="9780121" y="760282"/>
            <a:ext cx="820056" cy="442337"/>
          </a:xfrm>
          <a:prstGeom prst="rect">
            <a:avLst/>
          </a:prstGeom>
          <a:noFill/>
          <a:ln>
            <a:noFill/>
          </a:ln>
        </p:spPr>
      </p:pic>
      <p:pic>
        <p:nvPicPr>
          <p:cNvPr id="55" name="Google Shape;117;p14"/>
          <p:cNvPicPr preferRelativeResize="0"/>
          <p:nvPr/>
        </p:nvPicPr>
        <p:blipFill>
          <a:blip r:embed="rId8">
            <a:alphaModFix/>
          </a:blip>
          <a:stretch>
            <a:fillRect/>
          </a:stretch>
        </p:blipFill>
        <p:spPr>
          <a:xfrm>
            <a:off x="10939130" y="722849"/>
            <a:ext cx="566716" cy="503699"/>
          </a:xfrm>
          <a:prstGeom prst="rect">
            <a:avLst/>
          </a:prstGeom>
          <a:noFill/>
          <a:ln>
            <a:noFill/>
          </a:ln>
        </p:spPr>
      </p:pic>
      <p:pic>
        <p:nvPicPr>
          <p:cNvPr id="56" name="Google Shape;118;p14"/>
          <p:cNvPicPr preferRelativeResize="0"/>
          <p:nvPr/>
        </p:nvPicPr>
        <p:blipFill rotWithShape="1">
          <a:blip r:embed="rId9">
            <a:alphaModFix/>
          </a:blip>
          <a:srcRect t="13291" b="17914"/>
          <a:stretch/>
        </p:blipFill>
        <p:spPr>
          <a:xfrm>
            <a:off x="11869425" y="722145"/>
            <a:ext cx="1177835" cy="465210"/>
          </a:xfrm>
          <a:prstGeom prst="rect">
            <a:avLst/>
          </a:prstGeom>
          <a:noFill/>
          <a:ln>
            <a:noFill/>
          </a:ln>
        </p:spPr>
      </p:pic>
      <p:sp>
        <p:nvSpPr>
          <p:cNvPr id="57" name="Google Shape;98;p14"/>
          <p:cNvSpPr txBox="1"/>
          <p:nvPr/>
        </p:nvSpPr>
        <p:spPr>
          <a:xfrm>
            <a:off x="7561384" y="3313613"/>
            <a:ext cx="7433400" cy="1723518"/>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600" b="1" u="sng" dirty="0">
                <a:latin typeface="+mj-lt"/>
                <a:ea typeface="Handlee"/>
                <a:cs typeface="Handlee"/>
                <a:sym typeface="Handlee"/>
              </a:rPr>
              <a:t>Expressive Arts and Design: Art /D&amp;T</a:t>
            </a:r>
            <a:endParaRPr sz="1600" b="1" u="sng" dirty="0">
              <a:latin typeface="+mj-lt"/>
              <a:ea typeface="Handlee"/>
              <a:cs typeface="Handlee"/>
              <a:sym typeface="Handlee"/>
            </a:endParaRPr>
          </a:p>
          <a:p>
            <a:pPr lvl="0"/>
            <a:r>
              <a:rPr lang="en-GB" sz="1200" dirty="0">
                <a:latin typeface="+mj-lt"/>
                <a:ea typeface="Handlee"/>
                <a:cs typeface="Handlee"/>
                <a:sym typeface="Handlee"/>
              </a:rPr>
              <a:t>Painting and drawing focus: using colours for a purpose and specific tools for using lines and circles to represent shapes and objects. </a:t>
            </a:r>
            <a:endParaRPr lang="en-GB" sz="1200" dirty="0" smtClean="0">
              <a:latin typeface="+mj-lt"/>
              <a:ea typeface="Handlee"/>
              <a:cs typeface="Handlee"/>
              <a:sym typeface="Handlee"/>
            </a:endParaRPr>
          </a:p>
          <a:p>
            <a:pPr lvl="0"/>
            <a:endParaRPr lang="en-GB" sz="1200" dirty="0" smtClean="0">
              <a:latin typeface="+mj-lt"/>
              <a:ea typeface="Handlee"/>
              <a:cs typeface="Handlee"/>
              <a:sym typeface="Handlee"/>
            </a:endParaRPr>
          </a:p>
          <a:p>
            <a:pPr lvl="0"/>
            <a:r>
              <a:rPr lang="en-GB" sz="1200" b="1" dirty="0" smtClean="0">
                <a:latin typeface="+mj-lt"/>
                <a:ea typeface="Handlee"/>
                <a:cs typeface="Handlee"/>
                <a:sym typeface="Handlee"/>
              </a:rPr>
              <a:t>Attaching </a:t>
            </a:r>
            <a:r>
              <a:rPr lang="en-GB" sz="1200" b="1">
                <a:latin typeface="+mj-lt"/>
                <a:ea typeface="Handlee"/>
                <a:cs typeface="Handlee"/>
                <a:sym typeface="Handlee"/>
              </a:rPr>
              <a:t>/</a:t>
            </a:r>
            <a:r>
              <a:rPr lang="en-GB" sz="1200" b="1" smtClean="0">
                <a:latin typeface="+mj-lt"/>
                <a:ea typeface="Handlee"/>
                <a:cs typeface="Handlee"/>
                <a:sym typeface="Handlee"/>
              </a:rPr>
              <a:t>modelling-</a:t>
            </a:r>
            <a:r>
              <a:rPr lang="en-GB" sz="1200" smtClean="0">
                <a:latin typeface="+mj-lt"/>
                <a:ea typeface="Handlee"/>
                <a:cs typeface="Handlee"/>
                <a:sym typeface="Handlee"/>
              </a:rPr>
              <a:t> </a:t>
            </a:r>
            <a:r>
              <a:rPr lang="en-GB" sz="1200" dirty="0">
                <a:latin typeface="+mj-lt"/>
                <a:ea typeface="Handlee"/>
                <a:cs typeface="Handlee"/>
                <a:sym typeface="Handlee"/>
              </a:rPr>
              <a:t>Glue stick, PVA glue, spreaders, </a:t>
            </a:r>
            <a:r>
              <a:rPr lang="en-GB" sz="1200" dirty="0" err="1">
                <a:latin typeface="+mj-lt"/>
                <a:ea typeface="Handlee"/>
                <a:cs typeface="Handlee"/>
                <a:sym typeface="Handlee"/>
              </a:rPr>
              <a:t>sellotape</a:t>
            </a:r>
            <a:r>
              <a:rPr lang="en-GB" sz="1200" dirty="0">
                <a:latin typeface="+mj-lt"/>
                <a:ea typeface="Handlee"/>
                <a:cs typeface="Handlee"/>
                <a:sym typeface="Handlee"/>
              </a:rPr>
              <a:t>, masking tape. </a:t>
            </a:r>
          </a:p>
          <a:p>
            <a:pPr lvl="0"/>
            <a:r>
              <a:rPr lang="en-GB" sz="1200" dirty="0">
                <a:latin typeface="+mj-lt"/>
                <a:ea typeface="Handlee"/>
                <a:cs typeface="Handlee"/>
                <a:sym typeface="Handlee"/>
              </a:rPr>
              <a:t>Joining different media &amp; creating new effects. </a:t>
            </a:r>
          </a:p>
          <a:p>
            <a:pPr lvl="0"/>
            <a:r>
              <a:rPr lang="en-GB" sz="1200" dirty="0">
                <a:latin typeface="+mj-lt"/>
                <a:ea typeface="Handlee"/>
                <a:cs typeface="Handlee"/>
                <a:sym typeface="Handlee"/>
              </a:rPr>
              <a:t>Key words: cut, attach, spread. </a:t>
            </a:r>
          </a:p>
          <a:p>
            <a:pPr lvl="0">
              <a:buClr>
                <a:schemeClr val="dk1"/>
              </a:buClr>
              <a:buSzPts val="1100"/>
            </a:pPr>
            <a:r>
              <a:rPr lang="en-GB" sz="1200" dirty="0">
                <a:latin typeface="+mj-lt"/>
                <a:ea typeface="Handlee"/>
                <a:cs typeface="Handlee"/>
                <a:sym typeface="Handlee"/>
              </a:rPr>
              <a:t>Tools: scissors, glue spreaders. </a:t>
            </a:r>
          </a:p>
        </p:txBody>
      </p:sp>
      <p:sp>
        <p:nvSpPr>
          <p:cNvPr id="59" name="Google Shape;103;p14"/>
          <p:cNvSpPr txBox="1"/>
          <p:nvPr/>
        </p:nvSpPr>
        <p:spPr>
          <a:xfrm>
            <a:off x="7618534" y="5274354"/>
            <a:ext cx="4952030" cy="1107965"/>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1200" b="1" dirty="0" smtClean="0">
                <a:solidFill>
                  <a:schemeClr val="dk1"/>
                </a:solidFill>
                <a:latin typeface="+mj-lt"/>
                <a:ea typeface="Handlee"/>
                <a:cs typeface="Handlee"/>
                <a:sym typeface="Handlee"/>
              </a:rPr>
              <a:t>Jigsaw (PSED):  Puzzle 1- Being me in my World</a:t>
            </a:r>
            <a:endParaRPr sz="1200" b="1" dirty="0">
              <a:solidFill>
                <a:schemeClr val="dk1"/>
              </a:solidFill>
              <a:latin typeface="+mj-lt"/>
              <a:ea typeface="Handlee"/>
              <a:cs typeface="Handlee"/>
              <a:sym typeface="Handlee"/>
            </a:endParaRPr>
          </a:p>
          <a:p>
            <a:pPr marL="0" lvl="0" indent="0" algn="l" rtl="0">
              <a:spcBef>
                <a:spcPts val="0"/>
              </a:spcBef>
              <a:spcAft>
                <a:spcPts val="0"/>
              </a:spcAft>
              <a:buClr>
                <a:schemeClr val="dk1"/>
              </a:buClr>
              <a:buSzPts val="1100"/>
              <a:buFont typeface="Arial"/>
              <a:buNone/>
            </a:pPr>
            <a:r>
              <a:rPr lang="en-GB" sz="1200" u="sng" dirty="0" smtClean="0">
                <a:solidFill>
                  <a:schemeClr val="dk1"/>
                </a:solidFill>
                <a:latin typeface="+mj-lt"/>
                <a:ea typeface="Handlee"/>
                <a:cs typeface="Handlee"/>
                <a:sym typeface="Handlee"/>
              </a:rPr>
              <a:t>Piece 4- </a:t>
            </a:r>
            <a:r>
              <a:rPr lang="en-GB" sz="1200" dirty="0" smtClean="0">
                <a:solidFill>
                  <a:schemeClr val="dk1"/>
                </a:solidFill>
                <a:latin typeface="+mj-lt"/>
                <a:ea typeface="Handlee"/>
                <a:cs typeface="Handlee"/>
                <a:sym typeface="Handlee"/>
              </a:rPr>
              <a:t>I understand why it is good to be kind and use gentle hands. </a:t>
            </a:r>
          </a:p>
          <a:p>
            <a:pPr marL="0" lvl="0" indent="0" algn="l" rtl="0">
              <a:spcBef>
                <a:spcPts val="0"/>
              </a:spcBef>
              <a:spcAft>
                <a:spcPts val="0"/>
              </a:spcAft>
              <a:buClr>
                <a:schemeClr val="dk1"/>
              </a:buClr>
              <a:buSzPts val="1100"/>
              <a:buFont typeface="Arial"/>
              <a:buNone/>
            </a:pPr>
            <a:r>
              <a:rPr lang="en-GB" sz="1200" u="sng" dirty="0" smtClean="0">
                <a:solidFill>
                  <a:schemeClr val="dk1"/>
                </a:solidFill>
                <a:latin typeface="+mj-lt"/>
                <a:ea typeface="Handlee"/>
                <a:cs typeface="Handlee"/>
                <a:sym typeface="Handlee"/>
              </a:rPr>
              <a:t>Piece 5- </a:t>
            </a:r>
            <a:r>
              <a:rPr lang="en-GB" sz="1200" dirty="0" smtClean="0">
                <a:solidFill>
                  <a:schemeClr val="dk1"/>
                </a:solidFill>
                <a:latin typeface="+mj-lt"/>
                <a:ea typeface="Handlee"/>
                <a:cs typeface="Handlee"/>
                <a:sym typeface="Handlee"/>
              </a:rPr>
              <a:t>I am starting to understand children’s rights and this means we should all be allowed to learn and play. </a:t>
            </a:r>
          </a:p>
          <a:p>
            <a:pPr marL="0" lvl="0" indent="0" algn="l" rtl="0">
              <a:spcBef>
                <a:spcPts val="0"/>
              </a:spcBef>
              <a:spcAft>
                <a:spcPts val="0"/>
              </a:spcAft>
              <a:buClr>
                <a:schemeClr val="dk1"/>
              </a:buClr>
              <a:buSzPts val="1100"/>
              <a:buFont typeface="Arial"/>
              <a:buNone/>
            </a:pPr>
            <a:r>
              <a:rPr lang="en-GB" sz="1200" u="sng" dirty="0" smtClean="0">
                <a:solidFill>
                  <a:schemeClr val="dk1"/>
                </a:solidFill>
                <a:latin typeface="+mj-lt"/>
                <a:ea typeface="Handlee"/>
                <a:cs typeface="Handlee"/>
                <a:sym typeface="Handlee"/>
              </a:rPr>
              <a:t>Piece 6- </a:t>
            </a:r>
            <a:r>
              <a:rPr lang="en-GB" sz="1200" dirty="0" smtClean="0">
                <a:solidFill>
                  <a:schemeClr val="dk1"/>
                </a:solidFill>
                <a:latin typeface="+mj-lt"/>
                <a:ea typeface="Handlee"/>
                <a:cs typeface="Handlee"/>
                <a:sym typeface="Handlee"/>
              </a:rPr>
              <a:t>I am learning what being responsible means. </a:t>
            </a:r>
          </a:p>
        </p:txBody>
      </p:sp>
      <p:pic>
        <p:nvPicPr>
          <p:cNvPr id="61" name="Google Shape;154;p14"/>
          <p:cNvPicPr preferRelativeResize="0"/>
          <p:nvPr/>
        </p:nvPicPr>
        <p:blipFill>
          <a:blip r:embed="rId10">
            <a:alphaModFix/>
          </a:blip>
          <a:stretch>
            <a:fillRect/>
          </a:stretch>
        </p:blipFill>
        <p:spPr>
          <a:xfrm>
            <a:off x="12725400" y="5160664"/>
            <a:ext cx="2122156" cy="1430082"/>
          </a:xfrm>
          <a:prstGeom prst="rect">
            <a:avLst/>
          </a:prstGeom>
          <a:noFill/>
          <a:ln>
            <a:noFill/>
          </a:ln>
        </p:spPr>
      </p:pic>
      <p:pic>
        <p:nvPicPr>
          <p:cNvPr id="62" name="Google Shape;143;p14"/>
          <p:cNvPicPr preferRelativeResize="0"/>
          <p:nvPr/>
        </p:nvPicPr>
        <p:blipFill>
          <a:blip r:embed="rId11">
            <a:alphaModFix/>
          </a:blip>
          <a:stretch>
            <a:fillRect/>
          </a:stretch>
        </p:blipFill>
        <p:spPr>
          <a:xfrm>
            <a:off x="4612706" y="7308190"/>
            <a:ext cx="385475" cy="364925"/>
          </a:xfrm>
          <a:prstGeom prst="rect">
            <a:avLst/>
          </a:prstGeom>
          <a:noFill/>
          <a:ln>
            <a:noFill/>
          </a:ln>
        </p:spPr>
      </p:pic>
      <p:sp>
        <p:nvSpPr>
          <p:cNvPr id="66" name="Google Shape;84;p13"/>
          <p:cNvSpPr txBox="1"/>
          <p:nvPr/>
        </p:nvSpPr>
        <p:spPr>
          <a:xfrm>
            <a:off x="7618534" y="6805996"/>
            <a:ext cx="2603173"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u="sng" dirty="0">
                <a:latin typeface="+mj-lt"/>
                <a:ea typeface="Handlee"/>
                <a:cs typeface="Handlee"/>
                <a:sym typeface="Handlee"/>
              </a:rPr>
              <a:t>Songs / Rhymes</a:t>
            </a:r>
            <a:endParaRPr sz="1800" b="1" u="sng" dirty="0">
              <a:latin typeface="+mj-lt"/>
              <a:ea typeface="Handlee"/>
              <a:cs typeface="Handlee"/>
              <a:sym typeface="Handlee"/>
            </a:endParaRPr>
          </a:p>
        </p:txBody>
      </p:sp>
      <p:sp>
        <p:nvSpPr>
          <p:cNvPr id="67" name="Google Shape;88;p13"/>
          <p:cNvSpPr txBox="1"/>
          <p:nvPr/>
        </p:nvSpPr>
        <p:spPr>
          <a:xfrm>
            <a:off x="5356190" y="7730344"/>
            <a:ext cx="1483691" cy="707856"/>
          </a:xfrm>
          <a:prstGeom prst="rect">
            <a:avLst/>
          </a:prstGeom>
          <a:solidFill>
            <a:schemeClr val="accent4"/>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700" b="1" dirty="0" smtClean="0"/>
              <a:t>Seasons of the Year</a:t>
            </a:r>
            <a:endParaRPr sz="1700" b="1" dirty="0"/>
          </a:p>
        </p:txBody>
      </p:sp>
      <p:pic>
        <p:nvPicPr>
          <p:cNvPr id="4" name="Picture 3"/>
          <p:cNvPicPr>
            <a:picLocks noChangeAspect="1"/>
          </p:cNvPicPr>
          <p:nvPr/>
        </p:nvPicPr>
        <p:blipFill rotWithShape="1">
          <a:blip r:embed="rId12"/>
          <a:srcRect l="69644" t="17285" r="13811" b="53548"/>
          <a:stretch/>
        </p:blipFill>
        <p:spPr>
          <a:xfrm>
            <a:off x="5937754" y="5987939"/>
            <a:ext cx="1665661" cy="1650921"/>
          </a:xfrm>
          <a:prstGeom prst="rect">
            <a:avLst/>
          </a:prstGeom>
        </p:spPr>
      </p:pic>
      <p:sp>
        <p:nvSpPr>
          <p:cNvPr id="72" name="Google Shape;131;p14"/>
          <p:cNvSpPr txBox="1"/>
          <p:nvPr/>
        </p:nvSpPr>
        <p:spPr>
          <a:xfrm>
            <a:off x="3773883" y="6076371"/>
            <a:ext cx="1191971" cy="35391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100" dirty="0" smtClean="0"/>
              <a:t>.</a:t>
            </a:r>
            <a:endParaRPr sz="1100" dirty="0"/>
          </a:p>
        </p:txBody>
      </p:sp>
      <p:sp>
        <p:nvSpPr>
          <p:cNvPr id="73" name="Google Shape;133;p14"/>
          <p:cNvSpPr txBox="1"/>
          <p:nvPr/>
        </p:nvSpPr>
        <p:spPr>
          <a:xfrm>
            <a:off x="72065" y="6175069"/>
            <a:ext cx="4971740" cy="103102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100" b="1" dirty="0" smtClean="0"/>
              <a:t>Mathematics</a:t>
            </a:r>
          </a:p>
          <a:p>
            <a:pPr marL="0" lvl="0" indent="0" algn="ctr" rtl="0">
              <a:spcBef>
                <a:spcPts val="0"/>
              </a:spcBef>
              <a:spcAft>
                <a:spcPts val="0"/>
              </a:spcAft>
              <a:buNone/>
            </a:pPr>
            <a:r>
              <a:rPr lang="en-GB" sz="1100" dirty="0" smtClean="0"/>
              <a:t>We are going to be muddling up several pairs of socks and asking the children to sort them into pairs. We will be talking about the colours, patterns and sizes of the socks. We will be asking if there is a partner for every sock, or is it an odd one?</a:t>
            </a:r>
            <a:endParaRPr sz="1100" dirty="0"/>
          </a:p>
        </p:txBody>
      </p:sp>
      <p:sp>
        <p:nvSpPr>
          <p:cNvPr id="74" name="TextBox 73">
            <a:extLst>
              <a:ext uri="{FF2B5EF4-FFF2-40B4-BE49-F238E27FC236}">
                <a16:creationId xmlns:a16="http://schemas.microsoft.com/office/drawing/2014/main" id="{4B1B6541-129F-4E12-BDB6-0FEB29D8D47D}"/>
              </a:ext>
            </a:extLst>
          </p:cNvPr>
          <p:cNvSpPr txBox="1"/>
          <p:nvPr/>
        </p:nvSpPr>
        <p:spPr>
          <a:xfrm>
            <a:off x="841609" y="9628674"/>
            <a:ext cx="3887748" cy="646331"/>
          </a:xfrm>
          <a:prstGeom prst="rect">
            <a:avLst/>
          </a:prstGeom>
          <a:solidFill>
            <a:schemeClr val="tx2"/>
          </a:solidFill>
          <a:ln>
            <a:solidFill>
              <a:schemeClr val="tx1"/>
            </a:solidFill>
          </a:ln>
        </p:spPr>
        <p:txBody>
          <a:bodyPr wrap="square" rtlCol="0">
            <a:spAutoFit/>
          </a:bodyPr>
          <a:lstStyle/>
          <a:p>
            <a:r>
              <a:rPr lang="en-GB" sz="1200" dirty="0">
                <a:latin typeface="+mj-lt"/>
              </a:rPr>
              <a:t>Can you build a tower taller than you?</a:t>
            </a:r>
          </a:p>
          <a:p>
            <a:r>
              <a:rPr lang="en-GB" sz="1200" dirty="0">
                <a:latin typeface="+mj-lt"/>
              </a:rPr>
              <a:t>Can you build a bridge for your cars? How wide and high does it need to be?</a:t>
            </a:r>
          </a:p>
        </p:txBody>
      </p:sp>
      <p:pic>
        <p:nvPicPr>
          <p:cNvPr id="75" name="Google Shape;143;p14"/>
          <p:cNvPicPr preferRelativeResize="0"/>
          <p:nvPr/>
        </p:nvPicPr>
        <p:blipFill>
          <a:blip r:embed="rId11">
            <a:alphaModFix/>
          </a:blip>
          <a:stretch>
            <a:fillRect/>
          </a:stretch>
        </p:blipFill>
        <p:spPr>
          <a:xfrm>
            <a:off x="296982" y="9742058"/>
            <a:ext cx="385475" cy="364925"/>
          </a:xfrm>
          <a:prstGeom prst="rect">
            <a:avLst/>
          </a:prstGeom>
          <a:noFill/>
          <a:ln>
            <a:noFill/>
          </a:ln>
        </p:spPr>
      </p:pic>
      <p:pic>
        <p:nvPicPr>
          <p:cNvPr id="48" name="Picture 47"/>
          <p:cNvPicPr>
            <a:picLocks noChangeAspect="1"/>
          </p:cNvPicPr>
          <p:nvPr/>
        </p:nvPicPr>
        <p:blipFill rotWithShape="1">
          <a:blip r:embed="rId13"/>
          <a:srcRect l="34236" t="25701" r="33881" b="19726"/>
          <a:stretch/>
        </p:blipFill>
        <p:spPr>
          <a:xfrm>
            <a:off x="5319043" y="8662328"/>
            <a:ext cx="1651347" cy="1589200"/>
          </a:xfrm>
          <a:prstGeom prst="rect">
            <a:avLst/>
          </a:prstGeom>
        </p:spPr>
      </p:pic>
      <p:sp>
        <p:nvSpPr>
          <p:cNvPr id="60" name="Google Shape;100;p14"/>
          <p:cNvSpPr txBox="1"/>
          <p:nvPr/>
        </p:nvSpPr>
        <p:spPr>
          <a:xfrm>
            <a:off x="7070180" y="7998722"/>
            <a:ext cx="7601126" cy="2400627"/>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lang="en-GB" sz="1200" dirty="0" smtClean="0">
              <a:latin typeface="Handlee"/>
              <a:ea typeface="Handlee"/>
              <a:cs typeface="Handlee"/>
              <a:sym typeface="Handlee"/>
            </a:endParaRPr>
          </a:p>
          <a:p>
            <a:pPr marL="0" lvl="0" indent="0" algn="l" rtl="0">
              <a:spcBef>
                <a:spcPts val="0"/>
              </a:spcBef>
              <a:spcAft>
                <a:spcPts val="0"/>
              </a:spcAft>
              <a:buNone/>
            </a:pPr>
            <a:endParaRPr lang="en-GB" sz="1200" dirty="0">
              <a:latin typeface="Handlee"/>
              <a:ea typeface="Handlee"/>
              <a:cs typeface="Handlee"/>
              <a:sym typeface="Handlee"/>
            </a:endParaRPr>
          </a:p>
          <a:p>
            <a:pPr marL="0" lvl="0" indent="0" algn="l" rtl="0">
              <a:spcBef>
                <a:spcPts val="0"/>
              </a:spcBef>
              <a:spcAft>
                <a:spcPts val="0"/>
              </a:spcAft>
              <a:buNone/>
            </a:pPr>
            <a:endParaRPr lang="en-GB" sz="1200" dirty="0" smtClean="0">
              <a:latin typeface="Handlee"/>
              <a:ea typeface="Handlee"/>
              <a:cs typeface="Handlee"/>
              <a:sym typeface="Handlee"/>
            </a:endParaRPr>
          </a:p>
          <a:p>
            <a:pPr marL="0" lvl="0" indent="0" algn="l" rtl="0">
              <a:spcBef>
                <a:spcPts val="0"/>
              </a:spcBef>
              <a:spcAft>
                <a:spcPts val="0"/>
              </a:spcAft>
              <a:buNone/>
            </a:pPr>
            <a:endParaRPr lang="en-GB" sz="1200" dirty="0">
              <a:latin typeface="Handlee"/>
              <a:ea typeface="Handlee"/>
              <a:cs typeface="Handlee"/>
              <a:sym typeface="Handlee"/>
            </a:endParaRPr>
          </a:p>
          <a:p>
            <a:pPr marL="0" lvl="0" indent="0" algn="l" rtl="0">
              <a:spcBef>
                <a:spcPts val="0"/>
              </a:spcBef>
              <a:spcAft>
                <a:spcPts val="0"/>
              </a:spcAft>
              <a:buNone/>
            </a:pPr>
            <a:endParaRPr sz="1200" dirty="0">
              <a:latin typeface="+mj-lt"/>
              <a:ea typeface="Handlee"/>
              <a:cs typeface="Handlee"/>
              <a:sym typeface="Handlee"/>
            </a:endParaRPr>
          </a:p>
          <a:p>
            <a:pPr marL="0" lvl="0" indent="0" algn="l" rtl="0">
              <a:spcBef>
                <a:spcPts val="0"/>
              </a:spcBef>
              <a:spcAft>
                <a:spcPts val="0"/>
              </a:spcAft>
              <a:buNone/>
            </a:pPr>
            <a:r>
              <a:rPr lang="en-GB" sz="1200" b="1" u="sng" dirty="0" smtClean="0">
                <a:latin typeface="+mj-lt"/>
                <a:ea typeface="Handlee"/>
                <a:cs typeface="Handlee"/>
                <a:sym typeface="Handlee"/>
              </a:rPr>
              <a:t>Literacy</a:t>
            </a:r>
            <a:r>
              <a:rPr lang="en-GB" sz="1200" b="1" u="sng" dirty="0">
                <a:latin typeface="+mj-lt"/>
                <a:ea typeface="Handlee"/>
                <a:cs typeface="Handlee"/>
                <a:sym typeface="Handlee"/>
              </a:rPr>
              <a:t>: Writing: </a:t>
            </a:r>
            <a:r>
              <a:rPr lang="en-GB" sz="1200" dirty="0">
                <a:latin typeface="+mj-lt"/>
                <a:ea typeface="Handlee"/>
                <a:cs typeface="Handlee"/>
                <a:sym typeface="Handlee"/>
              </a:rPr>
              <a:t>We will be working on pencil grip, ensuring</a:t>
            </a:r>
            <a:endParaRPr sz="1200" dirty="0">
              <a:latin typeface="+mj-lt"/>
              <a:ea typeface="Handlee"/>
              <a:cs typeface="Handlee"/>
              <a:sym typeface="Handlee"/>
            </a:endParaRPr>
          </a:p>
          <a:p>
            <a:pPr marL="0" lvl="0" indent="0" algn="l" rtl="0">
              <a:spcBef>
                <a:spcPts val="0"/>
              </a:spcBef>
              <a:spcAft>
                <a:spcPts val="0"/>
              </a:spcAft>
              <a:buNone/>
            </a:pPr>
            <a:r>
              <a:rPr lang="en-GB" sz="1200" dirty="0">
                <a:latin typeface="+mj-lt"/>
                <a:ea typeface="Handlee"/>
                <a:cs typeface="Handlee"/>
                <a:sym typeface="Handlee"/>
              </a:rPr>
              <a:t> correct formation of letters in our name and giving meaning</a:t>
            </a:r>
            <a:endParaRPr sz="1200" dirty="0">
              <a:latin typeface="+mj-lt"/>
              <a:ea typeface="Handlee"/>
              <a:cs typeface="Handlee"/>
              <a:sym typeface="Handlee"/>
            </a:endParaRPr>
          </a:p>
          <a:p>
            <a:pPr marL="0" lvl="0" indent="0" algn="l" rtl="0">
              <a:spcBef>
                <a:spcPts val="0"/>
              </a:spcBef>
              <a:spcAft>
                <a:spcPts val="0"/>
              </a:spcAft>
              <a:buNone/>
            </a:pPr>
            <a:r>
              <a:rPr lang="en-GB" sz="1200" dirty="0">
                <a:latin typeface="+mj-lt"/>
                <a:ea typeface="Handlee"/>
                <a:cs typeface="Handlee"/>
                <a:sym typeface="Handlee"/>
              </a:rPr>
              <a:t> to our marks and symbols. </a:t>
            </a:r>
            <a:endParaRPr sz="1200" dirty="0">
              <a:latin typeface="+mj-lt"/>
              <a:ea typeface="Handlee"/>
              <a:cs typeface="Handlee"/>
              <a:sym typeface="Handlee"/>
            </a:endParaRPr>
          </a:p>
          <a:p>
            <a:pPr marL="0" lvl="0" indent="0" algn="l" rtl="0">
              <a:spcBef>
                <a:spcPts val="0"/>
              </a:spcBef>
              <a:spcAft>
                <a:spcPts val="0"/>
              </a:spcAft>
              <a:buNone/>
            </a:pPr>
            <a:endParaRPr lang="en-GB" sz="1600" dirty="0" smtClean="0">
              <a:latin typeface="Handlee"/>
              <a:ea typeface="Handlee"/>
              <a:cs typeface="Handlee"/>
              <a:sym typeface="Handlee"/>
            </a:endParaRPr>
          </a:p>
          <a:p>
            <a:pPr marL="0" lvl="0" indent="0" algn="l" rtl="0">
              <a:spcBef>
                <a:spcPts val="0"/>
              </a:spcBef>
              <a:spcAft>
                <a:spcPts val="0"/>
              </a:spcAft>
              <a:buNone/>
            </a:pPr>
            <a:endParaRPr lang="en-GB" sz="1600" dirty="0">
              <a:latin typeface="Handlee"/>
              <a:ea typeface="Handlee"/>
              <a:cs typeface="Handlee"/>
              <a:sym typeface="Handlee"/>
            </a:endParaRPr>
          </a:p>
          <a:p>
            <a:pPr marL="0" lvl="0" indent="0" algn="l" rtl="0">
              <a:spcBef>
                <a:spcPts val="0"/>
              </a:spcBef>
              <a:spcAft>
                <a:spcPts val="0"/>
              </a:spcAft>
              <a:buNone/>
            </a:pPr>
            <a:endParaRPr sz="1600" dirty="0">
              <a:latin typeface="Handlee"/>
              <a:ea typeface="Handlee"/>
              <a:cs typeface="Handlee"/>
              <a:sym typeface="Handlee"/>
            </a:endParaRPr>
          </a:p>
        </p:txBody>
      </p:sp>
      <p:pic>
        <p:nvPicPr>
          <p:cNvPr id="63" name="Google Shape;112;p14"/>
          <p:cNvPicPr preferRelativeResize="0"/>
          <p:nvPr/>
        </p:nvPicPr>
        <p:blipFill rotWithShape="1">
          <a:blip r:embed="rId14">
            <a:alphaModFix/>
          </a:blip>
          <a:srcRect l="25656" t="24766"/>
          <a:stretch/>
        </p:blipFill>
        <p:spPr>
          <a:xfrm>
            <a:off x="11551264" y="9065781"/>
            <a:ext cx="1374024" cy="997537"/>
          </a:xfrm>
          <a:prstGeom prst="rect">
            <a:avLst/>
          </a:prstGeom>
          <a:noFill/>
          <a:ln>
            <a:noFill/>
          </a:ln>
        </p:spPr>
      </p:pic>
      <p:sp>
        <p:nvSpPr>
          <p:cNvPr id="64" name="Google Shape;114;p14"/>
          <p:cNvSpPr txBox="1"/>
          <p:nvPr/>
        </p:nvSpPr>
        <p:spPr>
          <a:xfrm>
            <a:off x="11495206" y="8004578"/>
            <a:ext cx="3176100"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1200" b="1" dirty="0" smtClean="0">
                <a:solidFill>
                  <a:schemeClr val="dk1"/>
                </a:solidFill>
                <a:latin typeface="+mj-lt"/>
                <a:ea typeface="Handlee"/>
                <a:cs typeface="Handlee"/>
                <a:sym typeface="Handlee"/>
              </a:rPr>
              <a:t> </a:t>
            </a:r>
            <a:r>
              <a:rPr lang="en-GB" sz="1200" dirty="0" smtClean="0">
                <a:solidFill>
                  <a:schemeClr val="dk1"/>
                </a:solidFill>
                <a:latin typeface="+mj-lt"/>
                <a:ea typeface="Handlee"/>
                <a:cs typeface="Handlee"/>
                <a:sym typeface="Handlee"/>
              </a:rPr>
              <a:t>Partially fill opaque plastic bottles or socks with noisy materials (</a:t>
            </a:r>
            <a:r>
              <a:rPr lang="en-GB" sz="1200" dirty="0" err="1" smtClean="0">
                <a:solidFill>
                  <a:schemeClr val="dk1"/>
                </a:solidFill>
                <a:latin typeface="+mj-lt"/>
                <a:ea typeface="Handlee"/>
                <a:cs typeface="Handlee"/>
                <a:sym typeface="Handlee"/>
              </a:rPr>
              <a:t>eg</a:t>
            </a:r>
            <a:r>
              <a:rPr lang="en-GB" sz="1200" dirty="0" smtClean="0">
                <a:solidFill>
                  <a:schemeClr val="dk1"/>
                </a:solidFill>
                <a:latin typeface="+mj-lt"/>
                <a:ea typeface="Handlee"/>
                <a:cs typeface="Handlee"/>
                <a:sym typeface="Handlee"/>
              </a:rPr>
              <a:t>. Rice, peas, marbles, coins) Ask your child to shake the bottles or socks and identify what is inside from the sound the items make.</a:t>
            </a:r>
            <a:endParaRPr dirty="0">
              <a:latin typeface="+mj-lt"/>
            </a:endParaRPr>
          </a:p>
        </p:txBody>
      </p:sp>
      <p:sp>
        <p:nvSpPr>
          <p:cNvPr id="65" name="Google Shape;115;p14"/>
          <p:cNvSpPr txBox="1"/>
          <p:nvPr/>
        </p:nvSpPr>
        <p:spPr>
          <a:xfrm>
            <a:off x="13059181" y="9056728"/>
            <a:ext cx="1554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latin typeface="Handlee"/>
                <a:ea typeface="Handlee"/>
                <a:cs typeface="Handlee"/>
                <a:sym typeface="Handlee"/>
              </a:rPr>
              <a:t>Tripod pencil grip</a:t>
            </a:r>
            <a:endParaRPr b="1">
              <a:latin typeface="Handlee"/>
              <a:ea typeface="Handlee"/>
              <a:cs typeface="Handlee"/>
              <a:sym typeface="Handlee"/>
            </a:endParaRPr>
          </a:p>
        </p:txBody>
      </p:sp>
      <p:sp>
        <p:nvSpPr>
          <p:cNvPr id="68" name="Google Shape;144;p14"/>
          <p:cNvSpPr txBox="1"/>
          <p:nvPr/>
        </p:nvSpPr>
        <p:spPr>
          <a:xfrm>
            <a:off x="8035824" y="8048662"/>
            <a:ext cx="3287440" cy="738633"/>
          </a:xfrm>
          <a:prstGeom prst="rect">
            <a:avLst/>
          </a:prstGeom>
          <a:solidFill>
            <a:srgbClr val="FCE5CD"/>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dirty="0" smtClean="0">
                <a:latin typeface="+mj-lt"/>
                <a:ea typeface="Handlee"/>
                <a:cs typeface="Handlee"/>
                <a:sym typeface="Handlee"/>
              </a:rPr>
              <a:t>At home can you go on a sound walk? Listen for different sounds in the environment and  talk about what you can hear. </a:t>
            </a:r>
            <a:endParaRPr sz="1200" dirty="0">
              <a:latin typeface="+mj-lt"/>
              <a:ea typeface="Handlee"/>
              <a:cs typeface="Handlee"/>
              <a:sym typeface="Handlee"/>
            </a:endParaRPr>
          </a:p>
        </p:txBody>
      </p:sp>
      <p:pic>
        <p:nvPicPr>
          <p:cNvPr id="69" name="Google Shape;143;p14"/>
          <p:cNvPicPr preferRelativeResize="0"/>
          <p:nvPr/>
        </p:nvPicPr>
        <p:blipFill>
          <a:blip r:embed="rId11">
            <a:alphaModFix/>
          </a:blip>
          <a:stretch>
            <a:fillRect/>
          </a:stretch>
        </p:blipFill>
        <p:spPr>
          <a:xfrm>
            <a:off x="7269759" y="8235515"/>
            <a:ext cx="621552" cy="476414"/>
          </a:xfrm>
          <a:prstGeom prst="rect">
            <a:avLst/>
          </a:prstGeom>
          <a:noFill/>
          <a:ln>
            <a:noFill/>
          </a:ln>
        </p:spPr>
      </p:pic>
      <p:sp>
        <p:nvSpPr>
          <p:cNvPr id="76" name="Google Shape;144;p14"/>
          <p:cNvSpPr txBox="1"/>
          <p:nvPr/>
        </p:nvSpPr>
        <p:spPr>
          <a:xfrm>
            <a:off x="8483599" y="9546413"/>
            <a:ext cx="2595465" cy="923299"/>
          </a:xfrm>
          <a:prstGeom prst="rect">
            <a:avLst/>
          </a:prstGeom>
          <a:solidFill>
            <a:srgbClr val="FCE5CD"/>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dirty="0">
                <a:latin typeface="+mj-lt"/>
                <a:ea typeface="Handlee"/>
                <a:cs typeface="Handlee"/>
                <a:sym typeface="Handlee"/>
              </a:rPr>
              <a:t>At home </a:t>
            </a:r>
            <a:r>
              <a:rPr lang="en-GB" sz="1200" dirty="0" smtClean="0">
                <a:latin typeface="+mj-lt"/>
                <a:ea typeface="Handlee"/>
                <a:cs typeface="Handlee"/>
                <a:sym typeface="Handlee"/>
              </a:rPr>
              <a:t>practise writing your name. Please ensure your child is using the correct pencil grip (Tripod pencil grip).</a:t>
            </a:r>
            <a:endParaRPr sz="1200" dirty="0">
              <a:latin typeface="+mj-lt"/>
              <a:ea typeface="Handlee"/>
              <a:cs typeface="Handlee"/>
              <a:sym typeface="Handlee"/>
            </a:endParaRPr>
          </a:p>
        </p:txBody>
      </p:sp>
      <p:pic>
        <p:nvPicPr>
          <p:cNvPr id="77" name="Google Shape;143;p14"/>
          <p:cNvPicPr preferRelativeResize="0"/>
          <p:nvPr/>
        </p:nvPicPr>
        <p:blipFill>
          <a:blip r:embed="rId11">
            <a:alphaModFix/>
          </a:blip>
          <a:stretch>
            <a:fillRect/>
          </a:stretch>
        </p:blipFill>
        <p:spPr>
          <a:xfrm>
            <a:off x="7269759" y="9546413"/>
            <a:ext cx="621552" cy="476414"/>
          </a:xfrm>
          <a:prstGeom prst="rect">
            <a:avLst/>
          </a:prstGeom>
          <a:noFill/>
          <a:ln>
            <a:noFill/>
          </a:ln>
        </p:spPr>
      </p:pic>
      <p:pic>
        <p:nvPicPr>
          <p:cNvPr id="5" name="Picture 4"/>
          <p:cNvPicPr>
            <a:picLocks noChangeAspect="1"/>
          </p:cNvPicPr>
          <p:nvPr/>
        </p:nvPicPr>
        <p:blipFill rotWithShape="1">
          <a:blip r:embed="rId15"/>
          <a:srcRect l="25719" t="34472" r="5174" b="11882"/>
          <a:stretch/>
        </p:blipFill>
        <p:spPr>
          <a:xfrm>
            <a:off x="266741" y="1200997"/>
            <a:ext cx="7003018" cy="3056402"/>
          </a:xfrm>
          <a:prstGeom prst="rect">
            <a:avLst/>
          </a:prstGeom>
        </p:spPr>
      </p:pic>
      <p:pic>
        <p:nvPicPr>
          <p:cNvPr id="6" name="Picture 5"/>
          <p:cNvPicPr>
            <a:picLocks noChangeAspect="1"/>
          </p:cNvPicPr>
          <p:nvPr/>
        </p:nvPicPr>
        <p:blipFill rotWithShape="1">
          <a:blip r:embed="rId16"/>
          <a:srcRect l="25866" t="43326" r="5026" b="26465"/>
          <a:stretch/>
        </p:blipFill>
        <p:spPr>
          <a:xfrm>
            <a:off x="367336" y="4251788"/>
            <a:ext cx="6961229" cy="1710811"/>
          </a:xfrm>
          <a:prstGeom prst="rect">
            <a:avLst/>
          </a:prstGeom>
        </p:spPr>
      </p:pic>
      <p:pic>
        <p:nvPicPr>
          <p:cNvPr id="7" name="Picture 6"/>
          <p:cNvPicPr>
            <a:picLocks noChangeAspect="1"/>
          </p:cNvPicPr>
          <p:nvPr/>
        </p:nvPicPr>
        <p:blipFill rotWithShape="1">
          <a:blip r:embed="rId17"/>
          <a:srcRect l="34505" t="54003" r="25378" b="19434"/>
          <a:stretch/>
        </p:blipFill>
        <p:spPr>
          <a:xfrm>
            <a:off x="9814339" y="6445107"/>
            <a:ext cx="4370254" cy="1626883"/>
          </a:xfrm>
          <a:prstGeom prst="rect">
            <a:avLst/>
          </a:prstGeom>
        </p:spPr>
      </p:pic>
      <p:sp>
        <p:nvSpPr>
          <p:cNvPr id="40" name="Google Shape;74;p13"/>
          <p:cNvSpPr txBox="1"/>
          <p:nvPr/>
        </p:nvSpPr>
        <p:spPr>
          <a:xfrm>
            <a:off x="2772699" y="147430"/>
            <a:ext cx="4677493" cy="923299"/>
          </a:xfrm>
          <a:prstGeom prst="rect">
            <a:avLst/>
          </a:prstGeom>
          <a:solidFill>
            <a:srgbClr val="FCE5CD"/>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dirty="0"/>
              <a:t>Possible experiences: </a:t>
            </a:r>
            <a:endParaRPr sz="1200" b="1" dirty="0"/>
          </a:p>
          <a:p>
            <a:pPr marL="0" lvl="0" indent="0" algn="l" rtl="0">
              <a:spcBef>
                <a:spcPts val="0"/>
              </a:spcBef>
              <a:spcAft>
                <a:spcPts val="0"/>
              </a:spcAft>
              <a:buNone/>
            </a:pPr>
            <a:r>
              <a:rPr lang="en-GB" sz="1200" dirty="0" smtClean="0"/>
              <a:t>We will be going on a journey around the school. Together we will plan a route that we take us to visit all the classes and outdoor spaces. </a:t>
            </a:r>
            <a:endParaRPr sz="1200"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TotalTime>
  <Words>965</Words>
  <Application>Microsoft Office PowerPoint</Application>
  <PresentationFormat>Custom</PresentationFormat>
  <Paragraphs>94</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Times New Roman</vt:lpstr>
      <vt:lpstr>Handlee</vt:lpstr>
      <vt:lpstr>Calibri</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Leanne Crossley</dc:creator>
  <cp:lastModifiedBy> Jennifer Mace</cp:lastModifiedBy>
  <cp:revision>35</cp:revision>
  <dcterms:modified xsi:type="dcterms:W3CDTF">2022-10-13T09:44:56Z</dcterms:modified>
</cp:coreProperties>
</file>