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7"/>
  </p:notesMasterIdLst>
  <p:sldIdLst>
    <p:sldId id="256" r:id="rId5"/>
    <p:sldId id="257" r:id="rId6"/>
  </p:sldIdLst>
  <p:sldSz cx="15119350" cy="10691813"/>
  <p:notesSz cx="6797675" cy="9926638"/>
  <p:embeddedFontLst>
    <p:embeddedFont>
      <p:font typeface="Handlee" panose="020B0604020202020204" charset="0"/>
      <p:regular r:id="rId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368">
          <p15:clr>
            <a:srgbClr val="A4A3A4"/>
          </p15:clr>
        </p15:guide>
        <p15:guide id="2" pos="476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Rachel Rigby" initials="RR" lastIdx="1" clrIdx="0">
    <p:extLst>
      <p:ext uri="{19B8F6BF-5375-455C-9EA6-DF929625EA0E}">
        <p15:presenceInfo xmlns:p15="http://schemas.microsoft.com/office/powerpoint/2012/main" userId=" Rachel Rigb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C8908E7-9E64-4D4C-B7A5-9CB77C990F78}">
  <a:tblStyle styleId="{0C8908E7-9E64-4D4C-B7A5-9CB77C990F7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47" d="100"/>
          <a:sy n="47" d="100"/>
        </p:scale>
        <p:origin x="492" y="72"/>
      </p:cViewPr>
      <p:guideLst>
        <p:guide orient="horz" pos="3368"/>
        <p:guide pos="476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1-20T10:49:46.516" idx="1">
    <p:pos x="10" y="10"/>
    <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766763" y="744538"/>
            <a:ext cx="526415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768350" y="744538"/>
            <a:ext cx="5262563"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b8b0ede3cb_0_1:notes"/>
          <p:cNvSpPr>
            <a:spLocks noGrp="1" noRot="1" noChangeAspect="1"/>
          </p:cNvSpPr>
          <p:nvPr>
            <p:ph type="sldImg" idx="2"/>
          </p:nvPr>
        </p:nvSpPr>
        <p:spPr>
          <a:xfrm>
            <a:off x="768350" y="744538"/>
            <a:ext cx="5262563"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b8b0ede3cb_0_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15423" y="1547778"/>
            <a:ext cx="14089200" cy="4266600"/>
          </a:xfrm>
          <a:prstGeom prst="rect">
            <a:avLst/>
          </a:prstGeom>
        </p:spPr>
        <p:txBody>
          <a:bodyPr spcFirstLastPara="1" wrap="square" lIns="174750" tIns="174750" rIns="174750" bIns="174750" anchor="b" anchorCtr="0">
            <a:normAutofit/>
          </a:bodyPr>
          <a:lstStyle>
            <a:lvl1pPr lvl="0" algn="ctr">
              <a:spcBef>
                <a:spcPts val="0"/>
              </a:spcBef>
              <a:spcAft>
                <a:spcPts val="0"/>
              </a:spcAft>
              <a:buSzPts val="9800"/>
              <a:buNone/>
              <a:defRPr sz="9800"/>
            </a:lvl1pPr>
            <a:lvl2pPr lvl="1" algn="ctr">
              <a:spcBef>
                <a:spcPts val="0"/>
              </a:spcBef>
              <a:spcAft>
                <a:spcPts val="0"/>
              </a:spcAft>
              <a:buSzPts val="9800"/>
              <a:buNone/>
              <a:defRPr sz="9800"/>
            </a:lvl2pPr>
            <a:lvl3pPr lvl="2" algn="ctr">
              <a:spcBef>
                <a:spcPts val="0"/>
              </a:spcBef>
              <a:spcAft>
                <a:spcPts val="0"/>
              </a:spcAft>
              <a:buSzPts val="9800"/>
              <a:buNone/>
              <a:defRPr sz="9800"/>
            </a:lvl3pPr>
            <a:lvl4pPr lvl="3" algn="ctr">
              <a:spcBef>
                <a:spcPts val="0"/>
              </a:spcBef>
              <a:spcAft>
                <a:spcPts val="0"/>
              </a:spcAft>
              <a:buSzPts val="9800"/>
              <a:buNone/>
              <a:defRPr sz="9800"/>
            </a:lvl4pPr>
            <a:lvl5pPr lvl="4" algn="ctr">
              <a:spcBef>
                <a:spcPts val="0"/>
              </a:spcBef>
              <a:spcAft>
                <a:spcPts val="0"/>
              </a:spcAft>
              <a:buSzPts val="9800"/>
              <a:buNone/>
              <a:defRPr sz="9800"/>
            </a:lvl5pPr>
            <a:lvl6pPr lvl="5" algn="ctr">
              <a:spcBef>
                <a:spcPts val="0"/>
              </a:spcBef>
              <a:spcAft>
                <a:spcPts val="0"/>
              </a:spcAft>
              <a:buSzPts val="9800"/>
              <a:buNone/>
              <a:defRPr sz="9800"/>
            </a:lvl6pPr>
            <a:lvl7pPr lvl="6" algn="ctr">
              <a:spcBef>
                <a:spcPts val="0"/>
              </a:spcBef>
              <a:spcAft>
                <a:spcPts val="0"/>
              </a:spcAft>
              <a:buSzPts val="9800"/>
              <a:buNone/>
              <a:defRPr sz="9800"/>
            </a:lvl7pPr>
            <a:lvl8pPr lvl="7" algn="ctr">
              <a:spcBef>
                <a:spcPts val="0"/>
              </a:spcBef>
              <a:spcAft>
                <a:spcPts val="0"/>
              </a:spcAft>
              <a:buSzPts val="9800"/>
              <a:buNone/>
              <a:defRPr sz="9800"/>
            </a:lvl8pPr>
            <a:lvl9pPr lvl="8" algn="ctr">
              <a:spcBef>
                <a:spcPts val="0"/>
              </a:spcBef>
              <a:spcAft>
                <a:spcPts val="0"/>
              </a:spcAft>
              <a:buSzPts val="9800"/>
              <a:buNone/>
              <a:defRPr sz="9800"/>
            </a:lvl9pPr>
          </a:lstStyle>
          <a:p>
            <a:endParaRPr/>
          </a:p>
        </p:txBody>
      </p:sp>
      <p:sp>
        <p:nvSpPr>
          <p:cNvPr id="11" name="Google Shape;11;p2"/>
          <p:cNvSpPr txBox="1">
            <a:spLocks noGrp="1"/>
          </p:cNvSpPr>
          <p:nvPr>
            <p:ph type="subTitle" idx="1"/>
          </p:nvPr>
        </p:nvSpPr>
        <p:spPr>
          <a:xfrm>
            <a:off x="515409" y="5891409"/>
            <a:ext cx="14089200" cy="1647900"/>
          </a:xfrm>
          <a:prstGeom prst="rect">
            <a:avLst/>
          </a:prstGeom>
        </p:spPr>
        <p:txBody>
          <a:bodyPr spcFirstLastPara="1" wrap="square" lIns="174750" tIns="174750" rIns="174750" bIns="174750" anchor="t" anchorCtr="0">
            <a:norm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a:endParaRPr/>
          </a:p>
        </p:txBody>
      </p:sp>
      <p:sp>
        <p:nvSpPr>
          <p:cNvPr id="12" name="Google Shape;12;p2"/>
          <p:cNvSpPr txBox="1">
            <a:spLocks noGrp="1"/>
          </p:cNvSpPr>
          <p:nvPr>
            <p:ph type="sldNum" idx="12"/>
          </p:nvPr>
        </p:nvSpPr>
        <p:spPr>
          <a:xfrm>
            <a:off x="14009576" y="9693616"/>
            <a:ext cx="907200" cy="818400"/>
          </a:xfrm>
          <a:prstGeom prst="rect">
            <a:avLst/>
          </a:prstGeom>
        </p:spPr>
        <p:txBody>
          <a:bodyPr spcFirstLastPara="1" wrap="square" lIns="174750" tIns="174750" rIns="174750" bIns="1747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515409" y="2299346"/>
            <a:ext cx="14089200" cy="4081500"/>
          </a:xfrm>
          <a:prstGeom prst="rect">
            <a:avLst/>
          </a:prstGeom>
        </p:spPr>
        <p:txBody>
          <a:bodyPr spcFirstLastPara="1" wrap="square" lIns="174750" tIns="174750" rIns="174750" bIns="174750" anchor="b" anchorCtr="0">
            <a:normAutofit/>
          </a:bodyPr>
          <a:lstStyle>
            <a:lvl1pPr lvl="0" algn="ctr">
              <a:spcBef>
                <a:spcPts val="0"/>
              </a:spcBef>
              <a:spcAft>
                <a:spcPts val="0"/>
              </a:spcAft>
              <a:buSzPts val="23000"/>
              <a:buNone/>
              <a:defRPr sz="23000"/>
            </a:lvl1pPr>
            <a:lvl2pPr lvl="1" algn="ctr">
              <a:spcBef>
                <a:spcPts val="0"/>
              </a:spcBef>
              <a:spcAft>
                <a:spcPts val="0"/>
              </a:spcAft>
              <a:buSzPts val="23000"/>
              <a:buNone/>
              <a:defRPr sz="23000"/>
            </a:lvl2pPr>
            <a:lvl3pPr lvl="2" algn="ctr">
              <a:spcBef>
                <a:spcPts val="0"/>
              </a:spcBef>
              <a:spcAft>
                <a:spcPts val="0"/>
              </a:spcAft>
              <a:buSzPts val="23000"/>
              <a:buNone/>
              <a:defRPr sz="23000"/>
            </a:lvl3pPr>
            <a:lvl4pPr lvl="3" algn="ctr">
              <a:spcBef>
                <a:spcPts val="0"/>
              </a:spcBef>
              <a:spcAft>
                <a:spcPts val="0"/>
              </a:spcAft>
              <a:buSzPts val="23000"/>
              <a:buNone/>
              <a:defRPr sz="23000"/>
            </a:lvl4pPr>
            <a:lvl5pPr lvl="4" algn="ctr">
              <a:spcBef>
                <a:spcPts val="0"/>
              </a:spcBef>
              <a:spcAft>
                <a:spcPts val="0"/>
              </a:spcAft>
              <a:buSzPts val="23000"/>
              <a:buNone/>
              <a:defRPr sz="23000"/>
            </a:lvl5pPr>
            <a:lvl6pPr lvl="5" algn="ctr">
              <a:spcBef>
                <a:spcPts val="0"/>
              </a:spcBef>
              <a:spcAft>
                <a:spcPts val="0"/>
              </a:spcAft>
              <a:buSzPts val="23000"/>
              <a:buNone/>
              <a:defRPr sz="23000"/>
            </a:lvl6pPr>
            <a:lvl7pPr lvl="6" algn="ctr">
              <a:spcBef>
                <a:spcPts val="0"/>
              </a:spcBef>
              <a:spcAft>
                <a:spcPts val="0"/>
              </a:spcAft>
              <a:buSzPts val="23000"/>
              <a:buNone/>
              <a:defRPr sz="23000"/>
            </a:lvl7pPr>
            <a:lvl8pPr lvl="7" algn="ctr">
              <a:spcBef>
                <a:spcPts val="0"/>
              </a:spcBef>
              <a:spcAft>
                <a:spcPts val="0"/>
              </a:spcAft>
              <a:buSzPts val="23000"/>
              <a:buNone/>
              <a:defRPr sz="23000"/>
            </a:lvl8pPr>
            <a:lvl9pPr lvl="8" algn="ctr">
              <a:spcBef>
                <a:spcPts val="0"/>
              </a:spcBef>
              <a:spcAft>
                <a:spcPts val="0"/>
              </a:spcAft>
              <a:buSzPts val="23000"/>
              <a:buNone/>
              <a:defRPr sz="23000"/>
            </a:lvl9pPr>
          </a:lstStyle>
          <a:p>
            <a:r>
              <a:t>xx%</a:t>
            </a:r>
          </a:p>
        </p:txBody>
      </p:sp>
      <p:sp>
        <p:nvSpPr>
          <p:cNvPr id="46" name="Google Shape;46;p11"/>
          <p:cNvSpPr txBox="1">
            <a:spLocks noGrp="1"/>
          </p:cNvSpPr>
          <p:nvPr>
            <p:ph type="body" idx="1"/>
          </p:nvPr>
        </p:nvSpPr>
        <p:spPr>
          <a:xfrm>
            <a:off x="515409" y="6552657"/>
            <a:ext cx="14089200" cy="2703600"/>
          </a:xfrm>
          <a:prstGeom prst="rect">
            <a:avLst/>
          </a:prstGeom>
        </p:spPr>
        <p:txBody>
          <a:bodyPr spcFirstLastPara="1" wrap="square" lIns="174750" tIns="174750" rIns="174750" bIns="174750" anchor="t" anchorCtr="0">
            <a:normAutofit/>
          </a:bodyPr>
          <a:lstStyle>
            <a:lvl1pPr marL="457200" lvl="0" indent="-450850" algn="ctr">
              <a:spcBef>
                <a:spcPts val="0"/>
              </a:spcBef>
              <a:spcAft>
                <a:spcPts val="0"/>
              </a:spcAft>
              <a:buSzPts val="3500"/>
              <a:buChar char="●"/>
              <a:defRPr/>
            </a:lvl1pPr>
            <a:lvl2pPr marL="914400" lvl="1" indent="-393700" algn="ctr">
              <a:spcBef>
                <a:spcPts val="0"/>
              </a:spcBef>
              <a:spcAft>
                <a:spcPts val="0"/>
              </a:spcAft>
              <a:buSzPts val="2600"/>
              <a:buChar char="○"/>
              <a:defRPr/>
            </a:lvl2pPr>
            <a:lvl3pPr marL="1371600" lvl="2" indent="-393700" algn="ctr">
              <a:spcBef>
                <a:spcPts val="0"/>
              </a:spcBef>
              <a:spcAft>
                <a:spcPts val="0"/>
              </a:spcAft>
              <a:buSzPts val="2600"/>
              <a:buChar char="■"/>
              <a:defRPr/>
            </a:lvl3pPr>
            <a:lvl4pPr marL="1828800" lvl="3" indent="-393700" algn="ctr">
              <a:spcBef>
                <a:spcPts val="0"/>
              </a:spcBef>
              <a:spcAft>
                <a:spcPts val="0"/>
              </a:spcAft>
              <a:buSzPts val="2600"/>
              <a:buChar char="●"/>
              <a:defRPr/>
            </a:lvl4pPr>
            <a:lvl5pPr marL="2286000" lvl="4" indent="-393700" algn="ctr">
              <a:spcBef>
                <a:spcPts val="0"/>
              </a:spcBef>
              <a:spcAft>
                <a:spcPts val="0"/>
              </a:spcAft>
              <a:buSzPts val="2600"/>
              <a:buChar char="○"/>
              <a:defRPr/>
            </a:lvl5pPr>
            <a:lvl6pPr marL="2743200" lvl="5" indent="-393700" algn="ctr">
              <a:spcBef>
                <a:spcPts val="0"/>
              </a:spcBef>
              <a:spcAft>
                <a:spcPts val="0"/>
              </a:spcAft>
              <a:buSzPts val="2600"/>
              <a:buChar char="■"/>
              <a:defRPr/>
            </a:lvl6pPr>
            <a:lvl7pPr marL="3200400" lvl="6" indent="-393700" algn="ctr">
              <a:spcBef>
                <a:spcPts val="0"/>
              </a:spcBef>
              <a:spcAft>
                <a:spcPts val="0"/>
              </a:spcAft>
              <a:buSzPts val="2600"/>
              <a:buChar char="●"/>
              <a:defRPr/>
            </a:lvl7pPr>
            <a:lvl8pPr marL="3657600" lvl="7" indent="-393700" algn="ctr">
              <a:spcBef>
                <a:spcPts val="0"/>
              </a:spcBef>
              <a:spcAft>
                <a:spcPts val="0"/>
              </a:spcAft>
              <a:buSzPts val="2600"/>
              <a:buChar char="○"/>
              <a:defRPr/>
            </a:lvl8pPr>
            <a:lvl9pPr marL="4114800" lvl="8" indent="-393700" algn="ctr">
              <a:spcBef>
                <a:spcPts val="0"/>
              </a:spcBef>
              <a:spcAft>
                <a:spcPts val="0"/>
              </a:spcAft>
              <a:buSzPts val="2600"/>
              <a:buChar char="■"/>
              <a:defRPr/>
            </a:lvl9pPr>
          </a:lstStyle>
          <a:p>
            <a:endParaRPr/>
          </a:p>
        </p:txBody>
      </p:sp>
      <p:sp>
        <p:nvSpPr>
          <p:cNvPr id="47" name="Google Shape;47;p11"/>
          <p:cNvSpPr txBox="1">
            <a:spLocks noGrp="1"/>
          </p:cNvSpPr>
          <p:nvPr>
            <p:ph type="sldNum" idx="12"/>
          </p:nvPr>
        </p:nvSpPr>
        <p:spPr>
          <a:xfrm>
            <a:off x="14009576" y="9693616"/>
            <a:ext cx="907200" cy="818400"/>
          </a:xfrm>
          <a:prstGeom prst="rect">
            <a:avLst/>
          </a:prstGeom>
        </p:spPr>
        <p:txBody>
          <a:bodyPr spcFirstLastPara="1" wrap="square" lIns="174750" tIns="174750" rIns="174750" bIns="1747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4009576" y="9693616"/>
            <a:ext cx="907200" cy="818400"/>
          </a:xfrm>
          <a:prstGeom prst="rect">
            <a:avLst/>
          </a:prstGeom>
        </p:spPr>
        <p:txBody>
          <a:bodyPr spcFirstLastPara="1" wrap="square" lIns="174750" tIns="174750" rIns="174750" bIns="1747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515409" y="4471058"/>
            <a:ext cx="14089200" cy="1749900"/>
          </a:xfrm>
          <a:prstGeom prst="rect">
            <a:avLst/>
          </a:prstGeom>
        </p:spPr>
        <p:txBody>
          <a:bodyPr spcFirstLastPara="1" wrap="square" lIns="174750" tIns="174750" rIns="174750" bIns="174750" anchor="ctr" anchorCtr="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5" name="Google Shape;15;p3"/>
          <p:cNvSpPr txBox="1">
            <a:spLocks noGrp="1"/>
          </p:cNvSpPr>
          <p:nvPr>
            <p:ph type="sldNum" idx="12"/>
          </p:nvPr>
        </p:nvSpPr>
        <p:spPr>
          <a:xfrm>
            <a:off x="14009576" y="9693616"/>
            <a:ext cx="907200" cy="818400"/>
          </a:xfrm>
          <a:prstGeom prst="rect">
            <a:avLst/>
          </a:prstGeom>
        </p:spPr>
        <p:txBody>
          <a:bodyPr spcFirstLastPara="1" wrap="square" lIns="174750" tIns="174750" rIns="174750" bIns="1747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515409" y="925091"/>
            <a:ext cx="14089200" cy="1190400"/>
          </a:xfrm>
          <a:prstGeom prst="rect">
            <a:avLst/>
          </a:prstGeom>
        </p:spPr>
        <p:txBody>
          <a:bodyPr spcFirstLastPara="1" wrap="square" lIns="174750" tIns="174750" rIns="174750" bIns="174750" anchor="t" anchorCtr="0">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a:endParaRPr/>
          </a:p>
        </p:txBody>
      </p:sp>
      <p:sp>
        <p:nvSpPr>
          <p:cNvPr id="18" name="Google Shape;18;p4"/>
          <p:cNvSpPr txBox="1">
            <a:spLocks noGrp="1"/>
          </p:cNvSpPr>
          <p:nvPr>
            <p:ph type="body" idx="1"/>
          </p:nvPr>
        </p:nvSpPr>
        <p:spPr>
          <a:xfrm>
            <a:off x="515409" y="2395696"/>
            <a:ext cx="14089200" cy="7101600"/>
          </a:xfrm>
          <a:prstGeom prst="rect">
            <a:avLst/>
          </a:prstGeom>
        </p:spPr>
        <p:txBody>
          <a:bodyPr spcFirstLastPara="1" wrap="square" lIns="174750" tIns="174750" rIns="174750" bIns="174750" anchor="t" anchorCtr="0">
            <a:normAutofit/>
          </a:bodyPr>
          <a:lstStyle>
            <a:lvl1pPr marL="457200" lvl="0" indent="-450850">
              <a:spcBef>
                <a:spcPts val="0"/>
              </a:spcBef>
              <a:spcAft>
                <a:spcPts val="0"/>
              </a:spcAft>
              <a:buSzPts val="3500"/>
              <a:buChar char="●"/>
              <a:defRPr/>
            </a:lvl1pPr>
            <a:lvl2pPr marL="914400" lvl="1" indent="-393700">
              <a:spcBef>
                <a:spcPts val="0"/>
              </a:spcBef>
              <a:spcAft>
                <a:spcPts val="0"/>
              </a:spcAft>
              <a:buSzPts val="2600"/>
              <a:buChar char="○"/>
              <a:defRPr/>
            </a:lvl2pPr>
            <a:lvl3pPr marL="1371600" lvl="2" indent="-393700">
              <a:spcBef>
                <a:spcPts val="0"/>
              </a:spcBef>
              <a:spcAft>
                <a:spcPts val="0"/>
              </a:spcAft>
              <a:buSzPts val="2600"/>
              <a:buChar char="■"/>
              <a:defRPr/>
            </a:lvl3pPr>
            <a:lvl4pPr marL="1828800" lvl="3" indent="-393700">
              <a:spcBef>
                <a:spcPts val="0"/>
              </a:spcBef>
              <a:spcAft>
                <a:spcPts val="0"/>
              </a:spcAft>
              <a:buSzPts val="2600"/>
              <a:buChar char="●"/>
              <a:defRPr/>
            </a:lvl4pPr>
            <a:lvl5pPr marL="2286000" lvl="4" indent="-393700">
              <a:spcBef>
                <a:spcPts val="0"/>
              </a:spcBef>
              <a:spcAft>
                <a:spcPts val="0"/>
              </a:spcAft>
              <a:buSzPts val="2600"/>
              <a:buChar char="○"/>
              <a:defRPr/>
            </a:lvl5pPr>
            <a:lvl6pPr marL="2743200" lvl="5" indent="-393700">
              <a:spcBef>
                <a:spcPts val="0"/>
              </a:spcBef>
              <a:spcAft>
                <a:spcPts val="0"/>
              </a:spcAft>
              <a:buSzPts val="2600"/>
              <a:buChar char="■"/>
              <a:defRPr/>
            </a:lvl6pPr>
            <a:lvl7pPr marL="3200400" lvl="6" indent="-393700">
              <a:spcBef>
                <a:spcPts val="0"/>
              </a:spcBef>
              <a:spcAft>
                <a:spcPts val="0"/>
              </a:spcAft>
              <a:buSzPts val="2600"/>
              <a:buChar char="●"/>
              <a:defRPr/>
            </a:lvl7pPr>
            <a:lvl8pPr marL="3657600" lvl="7" indent="-393700">
              <a:spcBef>
                <a:spcPts val="0"/>
              </a:spcBef>
              <a:spcAft>
                <a:spcPts val="0"/>
              </a:spcAft>
              <a:buSzPts val="2600"/>
              <a:buChar char="○"/>
              <a:defRPr/>
            </a:lvl8pPr>
            <a:lvl9pPr marL="4114800" lvl="8" indent="-393700">
              <a:spcBef>
                <a:spcPts val="0"/>
              </a:spcBef>
              <a:spcAft>
                <a:spcPts val="0"/>
              </a:spcAft>
              <a:buSzPts val="2600"/>
              <a:buChar char="■"/>
              <a:defRPr/>
            </a:lvl9pPr>
          </a:lstStyle>
          <a:p>
            <a:endParaRPr/>
          </a:p>
        </p:txBody>
      </p:sp>
      <p:sp>
        <p:nvSpPr>
          <p:cNvPr id="19" name="Google Shape;19;p4"/>
          <p:cNvSpPr txBox="1">
            <a:spLocks noGrp="1"/>
          </p:cNvSpPr>
          <p:nvPr>
            <p:ph type="sldNum" idx="12"/>
          </p:nvPr>
        </p:nvSpPr>
        <p:spPr>
          <a:xfrm>
            <a:off x="14009576" y="9693616"/>
            <a:ext cx="907200" cy="818400"/>
          </a:xfrm>
          <a:prstGeom prst="rect">
            <a:avLst/>
          </a:prstGeom>
        </p:spPr>
        <p:txBody>
          <a:bodyPr spcFirstLastPara="1" wrap="square" lIns="174750" tIns="174750" rIns="174750" bIns="1747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515409" y="925091"/>
            <a:ext cx="14089200" cy="1190400"/>
          </a:xfrm>
          <a:prstGeom prst="rect">
            <a:avLst/>
          </a:prstGeom>
        </p:spPr>
        <p:txBody>
          <a:bodyPr spcFirstLastPara="1" wrap="square" lIns="174750" tIns="174750" rIns="174750" bIns="174750" anchor="t" anchorCtr="0">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a:endParaRPr/>
          </a:p>
        </p:txBody>
      </p:sp>
      <p:sp>
        <p:nvSpPr>
          <p:cNvPr id="22" name="Google Shape;22;p5"/>
          <p:cNvSpPr txBox="1">
            <a:spLocks noGrp="1"/>
          </p:cNvSpPr>
          <p:nvPr>
            <p:ph type="body" idx="1"/>
          </p:nvPr>
        </p:nvSpPr>
        <p:spPr>
          <a:xfrm>
            <a:off x="515409" y="2395696"/>
            <a:ext cx="6614100" cy="7101600"/>
          </a:xfrm>
          <a:prstGeom prst="rect">
            <a:avLst/>
          </a:prstGeom>
        </p:spPr>
        <p:txBody>
          <a:bodyPr spcFirstLastPara="1" wrap="square" lIns="174750" tIns="174750" rIns="174750" bIns="174750" anchor="t" anchorCtr="0">
            <a:normAutofit/>
          </a:bodyPr>
          <a:lstStyle>
            <a:lvl1pPr marL="457200" lvl="0" indent="-393700">
              <a:spcBef>
                <a:spcPts val="0"/>
              </a:spcBef>
              <a:spcAft>
                <a:spcPts val="0"/>
              </a:spcAft>
              <a:buSzPts val="2600"/>
              <a:buChar char="●"/>
              <a:defRPr sz="26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23" name="Google Shape;23;p5"/>
          <p:cNvSpPr txBox="1">
            <a:spLocks noGrp="1"/>
          </p:cNvSpPr>
          <p:nvPr>
            <p:ph type="body" idx="2"/>
          </p:nvPr>
        </p:nvSpPr>
        <p:spPr>
          <a:xfrm>
            <a:off x="7990583" y="2395696"/>
            <a:ext cx="6614100" cy="7101600"/>
          </a:xfrm>
          <a:prstGeom prst="rect">
            <a:avLst/>
          </a:prstGeom>
        </p:spPr>
        <p:txBody>
          <a:bodyPr spcFirstLastPara="1" wrap="square" lIns="174750" tIns="174750" rIns="174750" bIns="174750" anchor="t" anchorCtr="0">
            <a:normAutofit/>
          </a:bodyPr>
          <a:lstStyle>
            <a:lvl1pPr marL="457200" lvl="0" indent="-393700">
              <a:spcBef>
                <a:spcPts val="0"/>
              </a:spcBef>
              <a:spcAft>
                <a:spcPts val="0"/>
              </a:spcAft>
              <a:buSzPts val="2600"/>
              <a:buChar char="●"/>
              <a:defRPr sz="26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24" name="Google Shape;24;p5"/>
          <p:cNvSpPr txBox="1">
            <a:spLocks noGrp="1"/>
          </p:cNvSpPr>
          <p:nvPr>
            <p:ph type="sldNum" idx="12"/>
          </p:nvPr>
        </p:nvSpPr>
        <p:spPr>
          <a:xfrm>
            <a:off x="14009576" y="9693616"/>
            <a:ext cx="907200" cy="818400"/>
          </a:xfrm>
          <a:prstGeom prst="rect">
            <a:avLst/>
          </a:prstGeom>
        </p:spPr>
        <p:txBody>
          <a:bodyPr spcFirstLastPara="1" wrap="square" lIns="174750" tIns="174750" rIns="174750" bIns="1747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515409" y="925091"/>
            <a:ext cx="14089200" cy="1190400"/>
          </a:xfrm>
          <a:prstGeom prst="rect">
            <a:avLst/>
          </a:prstGeom>
        </p:spPr>
        <p:txBody>
          <a:bodyPr spcFirstLastPara="1" wrap="square" lIns="174750" tIns="174750" rIns="174750" bIns="174750" anchor="t" anchorCtr="0">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a:endParaRPr/>
          </a:p>
        </p:txBody>
      </p:sp>
      <p:sp>
        <p:nvSpPr>
          <p:cNvPr id="27" name="Google Shape;27;p6"/>
          <p:cNvSpPr txBox="1">
            <a:spLocks noGrp="1"/>
          </p:cNvSpPr>
          <p:nvPr>
            <p:ph type="sldNum" idx="12"/>
          </p:nvPr>
        </p:nvSpPr>
        <p:spPr>
          <a:xfrm>
            <a:off x="14009576" y="9693616"/>
            <a:ext cx="907200" cy="818400"/>
          </a:xfrm>
          <a:prstGeom prst="rect">
            <a:avLst/>
          </a:prstGeom>
        </p:spPr>
        <p:txBody>
          <a:bodyPr spcFirstLastPara="1" wrap="square" lIns="174750" tIns="174750" rIns="174750" bIns="1747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515409" y="1154948"/>
            <a:ext cx="4643100" cy="1570500"/>
          </a:xfrm>
          <a:prstGeom prst="rect">
            <a:avLst/>
          </a:prstGeom>
        </p:spPr>
        <p:txBody>
          <a:bodyPr spcFirstLastPara="1" wrap="square" lIns="174750" tIns="174750" rIns="174750" bIns="174750" anchor="b" anchorCtr="0">
            <a:normAutofit/>
          </a:bodyPr>
          <a:lstStyle>
            <a:lvl1pPr lvl="0">
              <a:spcBef>
                <a:spcPts val="0"/>
              </a:spcBef>
              <a:spcAft>
                <a:spcPts val="0"/>
              </a:spcAft>
              <a:buSzPts val="4700"/>
              <a:buNone/>
              <a:defRPr sz="4700"/>
            </a:lvl1pPr>
            <a:lvl2pPr lvl="1">
              <a:spcBef>
                <a:spcPts val="0"/>
              </a:spcBef>
              <a:spcAft>
                <a:spcPts val="0"/>
              </a:spcAft>
              <a:buSzPts val="4700"/>
              <a:buNone/>
              <a:defRPr sz="4700"/>
            </a:lvl2pPr>
            <a:lvl3pPr lvl="2">
              <a:spcBef>
                <a:spcPts val="0"/>
              </a:spcBef>
              <a:spcAft>
                <a:spcPts val="0"/>
              </a:spcAft>
              <a:buSzPts val="4700"/>
              <a:buNone/>
              <a:defRPr sz="4700"/>
            </a:lvl3pPr>
            <a:lvl4pPr lvl="3">
              <a:spcBef>
                <a:spcPts val="0"/>
              </a:spcBef>
              <a:spcAft>
                <a:spcPts val="0"/>
              </a:spcAft>
              <a:buSzPts val="4700"/>
              <a:buNone/>
              <a:defRPr sz="4700"/>
            </a:lvl4pPr>
            <a:lvl5pPr lvl="4">
              <a:spcBef>
                <a:spcPts val="0"/>
              </a:spcBef>
              <a:spcAft>
                <a:spcPts val="0"/>
              </a:spcAft>
              <a:buSzPts val="4700"/>
              <a:buNone/>
              <a:defRPr sz="4700"/>
            </a:lvl5pPr>
            <a:lvl6pPr lvl="5">
              <a:spcBef>
                <a:spcPts val="0"/>
              </a:spcBef>
              <a:spcAft>
                <a:spcPts val="0"/>
              </a:spcAft>
              <a:buSzPts val="4700"/>
              <a:buNone/>
              <a:defRPr sz="4700"/>
            </a:lvl6pPr>
            <a:lvl7pPr lvl="6">
              <a:spcBef>
                <a:spcPts val="0"/>
              </a:spcBef>
              <a:spcAft>
                <a:spcPts val="0"/>
              </a:spcAft>
              <a:buSzPts val="4700"/>
              <a:buNone/>
              <a:defRPr sz="4700"/>
            </a:lvl7pPr>
            <a:lvl8pPr lvl="7">
              <a:spcBef>
                <a:spcPts val="0"/>
              </a:spcBef>
              <a:spcAft>
                <a:spcPts val="0"/>
              </a:spcAft>
              <a:buSzPts val="4700"/>
              <a:buNone/>
              <a:defRPr sz="4700"/>
            </a:lvl8pPr>
            <a:lvl9pPr lvl="8">
              <a:spcBef>
                <a:spcPts val="0"/>
              </a:spcBef>
              <a:spcAft>
                <a:spcPts val="0"/>
              </a:spcAft>
              <a:buSzPts val="4700"/>
              <a:buNone/>
              <a:defRPr sz="4700"/>
            </a:lvl9pPr>
          </a:lstStyle>
          <a:p>
            <a:endParaRPr/>
          </a:p>
        </p:txBody>
      </p:sp>
      <p:sp>
        <p:nvSpPr>
          <p:cNvPr id="30" name="Google Shape;30;p7"/>
          <p:cNvSpPr txBox="1">
            <a:spLocks noGrp="1"/>
          </p:cNvSpPr>
          <p:nvPr>
            <p:ph type="body" idx="1"/>
          </p:nvPr>
        </p:nvSpPr>
        <p:spPr>
          <a:xfrm>
            <a:off x="515409" y="2888617"/>
            <a:ext cx="4643100" cy="6608700"/>
          </a:xfrm>
          <a:prstGeom prst="rect">
            <a:avLst/>
          </a:prstGeom>
        </p:spPr>
        <p:txBody>
          <a:bodyPr spcFirstLastPara="1" wrap="square" lIns="174750" tIns="174750" rIns="174750" bIns="174750" anchor="t" anchorCtr="0">
            <a:normAutofit/>
          </a:bodyPr>
          <a:lstStyle>
            <a:lvl1pPr marL="457200" lvl="0" indent="-381000">
              <a:spcBef>
                <a:spcPts val="0"/>
              </a:spcBef>
              <a:spcAft>
                <a:spcPts val="0"/>
              </a:spcAft>
              <a:buSzPts val="2400"/>
              <a:buChar char="●"/>
              <a:defRPr sz="24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1" name="Google Shape;31;p7"/>
          <p:cNvSpPr txBox="1">
            <a:spLocks noGrp="1"/>
          </p:cNvSpPr>
          <p:nvPr>
            <p:ph type="sldNum" idx="12"/>
          </p:nvPr>
        </p:nvSpPr>
        <p:spPr>
          <a:xfrm>
            <a:off x="14009576" y="9693616"/>
            <a:ext cx="907200" cy="818400"/>
          </a:xfrm>
          <a:prstGeom prst="rect">
            <a:avLst/>
          </a:prstGeom>
        </p:spPr>
        <p:txBody>
          <a:bodyPr spcFirstLastPara="1" wrap="square" lIns="174750" tIns="174750" rIns="174750" bIns="1747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810650" y="935745"/>
            <a:ext cx="10529400" cy="8504100"/>
          </a:xfrm>
          <a:prstGeom prst="rect">
            <a:avLst/>
          </a:prstGeom>
        </p:spPr>
        <p:txBody>
          <a:bodyPr spcFirstLastPara="1" wrap="square" lIns="174750" tIns="174750" rIns="174750" bIns="174750" anchor="ctr" anchorCtr="0">
            <a:normAutofit/>
          </a:bodyPr>
          <a:lstStyle>
            <a:lvl1pPr lvl="0">
              <a:spcBef>
                <a:spcPts val="0"/>
              </a:spcBef>
              <a:spcAft>
                <a:spcPts val="0"/>
              </a:spcAft>
              <a:buSzPts val="9100"/>
              <a:buNone/>
              <a:defRPr sz="9100"/>
            </a:lvl1pPr>
            <a:lvl2pPr lvl="1">
              <a:spcBef>
                <a:spcPts val="0"/>
              </a:spcBef>
              <a:spcAft>
                <a:spcPts val="0"/>
              </a:spcAft>
              <a:buSzPts val="9100"/>
              <a:buNone/>
              <a:defRPr sz="9100"/>
            </a:lvl2pPr>
            <a:lvl3pPr lvl="2">
              <a:spcBef>
                <a:spcPts val="0"/>
              </a:spcBef>
              <a:spcAft>
                <a:spcPts val="0"/>
              </a:spcAft>
              <a:buSzPts val="9100"/>
              <a:buNone/>
              <a:defRPr sz="9100"/>
            </a:lvl3pPr>
            <a:lvl4pPr lvl="3">
              <a:spcBef>
                <a:spcPts val="0"/>
              </a:spcBef>
              <a:spcAft>
                <a:spcPts val="0"/>
              </a:spcAft>
              <a:buSzPts val="9100"/>
              <a:buNone/>
              <a:defRPr sz="9100"/>
            </a:lvl4pPr>
            <a:lvl5pPr lvl="4">
              <a:spcBef>
                <a:spcPts val="0"/>
              </a:spcBef>
              <a:spcAft>
                <a:spcPts val="0"/>
              </a:spcAft>
              <a:buSzPts val="9100"/>
              <a:buNone/>
              <a:defRPr sz="9100"/>
            </a:lvl5pPr>
            <a:lvl6pPr lvl="5">
              <a:spcBef>
                <a:spcPts val="0"/>
              </a:spcBef>
              <a:spcAft>
                <a:spcPts val="0"/>
              </a:spcAft>
              <a:buSzPts val="9100"/>
              <a:buNone/>
              <a:defRPr sz="9100"/>
            </a:lvl6pPr>
            <a:lvl7pPr lvl="6">
              <a:spcBef>
                <a:spcPts val="0"/>
              </a:spcBef>
              <a:spcAft>
                <a:spcPts val="0"/>
              </a:spcAft>
              <a:buSzPts val="9100"/>
              <a:buNone/>
              <a:defRPr sz="9100"/>
            </a:lvl7pPr>
            <a:lvl8pPr lvl="7">
              <a:spcBef>
                <a:spcPts val="0"/>
              </a:spcBef>
              <a:spcAft>
                <a:spcPts val="0"/>
              </a:spcAft>
              <a:buSzPts val="9100"/>
              <a:buNone/>
              <a:defRPr sz="9100"/>
            </a:lvl8pPr>
            <a:lvl9pPr lvl="8">
              <a:spcBef>
                <a:spcPts val="0"/>
              </a:spcBef>
              <a:spcAft>
                <a:spcPts val="0"/>
              </a:spcAft>
              <a:buSzPts val="9100"/>
              <a:buNone/>
              <a:defRPr sz="9100"/>
            </a:lvl9pPr>
          </a:lstStyle>
          <a:p>
            <a:endParaRPr/>
          </a:p>
        </p:txBody>
      </p:sp>
      <p:sp>
        <p:nvSpPr>
          <p:cNvPr id="34" name="Google Shape;34;p8"/>
          <p:cNvSpPr txBox="1">
            <a:spLocks noGrp="1"/>
          </p:cNvSpPr>
          <p:nvPr>
            <p:ph type="sldNum" idx="12"/>
          </p:nvPr>
        </p:nvSpPr>
        <p:spPr>
          <a:xfrm>
            <a:off x="14009576" y="9693616"/>
            <a:ext cx="907200" cy="818400"/>
          </a:xfrm>
          <a:prstGeom prst="rect">
            <a:avLst/>
          </a:prstGeom>
        </p:spPr>
        <p:txBody>
          <a:bodyPr spcFirstLastPara="1" wrap="square" lIns="174750" tIns="174750" rIns="174750" bIns="1747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7560000" y="-260"/>
            <a:ext cx="7560000" cy="10692000"/>
          </a:xfrm>
          <a:prstGeom prst="rect">
            <a:avLst/>
          </a:prstGeom>
          <a:solidFill>
            <a:schemeClr val="lt2"/>
          </a:solidFill>
          <a:ln>
            <a:noFill/>
          </a:ln>
        </p:spPr>
        <p:txBody>
          <a:bodyPr spcFirstLastPara="1" wrap="square" lIns="174750" tIns="174750" rIns="174750" bIns="174750"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439016" y="2563450"/>
            <a:ext cx="6688800" cy="3081300"/>
          </a:xfrm>
          <a:prstGeom prst="rect">
            <a:avLst/>
          </a:prstGeom>
        </p:spPr>
        <p:txBody>
          <a:bodyPr spcFirstLastPara="1" wrap="square" lIns="174750" tIns="174750" rIns="174750" bIns="174750" anchor="b" anchorCtr="0">
            <a:normAutofit/>
          </a:bodyPr>
          <a:lstStyle>
            <a:lvl1pPr lvl="0" algn="ctr">
              <a:spcBef>
                <a:spcPts val="0"/>
              </a:spcBef>
              <a:spcAft>
                <a:spcPts val="0"/>
              </a:spcAft>
              <a:buSzPts val="7900"/>
              <a:buNone/>
              <a:defRPr sz="7900"/>
            </a:lvl1pPr>
            <a:lvl2pPr lvl="1" algn="ctr">
              <a:spcBef>
                <a:spcPts val="0"/>
              </a:spcBef>
              <a:spcAft>
                <a:spcPts val="0"/>
              </a:spcAft>
              <a:buSzPts val="7900"/>
              <a:buNone/>
              <a:defRPr sz="7900"/>
            </a:lvl2pPr>
            <a:lvl3pPr lvl="2" algn="ctr">
              <a:spcBef>
                <a:spcPts val="0"/>
              </a:spcBef>
              <a:spcAft>
                <a:spcPts val="0"/>
              </a:spcAft>
              <a:buSzPts val="7900"/>
              <a:buNone/>
              <a:defRPr sz="7900"/>
            </a:lvl3pPr>
            <a:lvl4pPr lvl="3" algn="ctr">
              <a:spcBef>
                <a:spcPts val="0"/>
              </a:spcBef>
              <a:spcAft>
                <a:spcPts val="0"/>
              </a:spcAft>
              <a:buSzPts val="7900"/>
              <a:buNone/>
              <a:defRPr sz="7900"/>
            </a:lvl4pPr>
            <a:lvl5pPr lvl="4" algn="ctr">
              <a:spcBef>
                <a:spcPts val="0"/>
              </a:spcBef>
              <a:spcAft>
                <a:spcPts val="0"/>
              </a:spcAft>
              <a:buSzPts val="7900"/>
              <a:buNone/>
              <a:defRPr sz="7900"/>
            </a:lvl5pPr>
            <a:lvl6pPr lvl="5" algn="ctr">
              <a:spcBef>
                <a:spcPts val="0"/>
              </a:spcBef>
              <a:spcAft>
                <a:spcPts val="0"/>
              </a:spcAft>
              <a:buSzPts val="7900"/>
              <a:buNone/>
              <a:defRPr sz="7900"/>
            </a:lvl6pPr>
            <a:lvl7pPr lvl="6" algn="ctr">
              <a:spcBef>
                <a:spcPts val="0"/>
              </a:spcBef>
              <a:spcAft>
                <a:spcPts val="0"/>
              </a:spcAft>
              <a:buSzPts val="7900"/>
              <a:buNone/>
              <a:defRPr sz="7900"/>
            </a:lvl7pPr>
            <a:lvl8pPr lvl="7" algn="ctr">
              <a:spcBef>
                <a:spcPts val="0"/>
              </a:spcBef>
              <a:spcAft>
                <a:spcPts val="0"/>
              </a:spcAft>
              <a:buSzPts val="7900"/>
              <a:buNone/>
              <a:defRPr sz="7900"/>
            </a:lvl8pPr>
            <a:lvl9pPr lvl="8" algn="ctr">
              <a:spcBef>
                <a:spcPts val="0"/>
              </a:spcBef>
              <a:spcAft>
                <a:spcPts val="0"/>
              </a:spcAft>
              <a:buSzPts val="7900"/>
              <a:buNone/>
              <a:defRPr sz="7900"/>
            </a:lvl9pPr>
          </a:lstStyle>
          <a:p>
            <a:endParaRPr/>
          </a:p>
        </p:txBody>
      </p:sp>
      <p:sp>
        <p:nvSpPr>
          <p:cNvPr id="38" name="Google Shape;38;p9"/>
          <p:cNvSpPr txBox="1">
            <a:spLocks noGrp="1"/>
          </p:cNvSpPr>
          <p:nvPr>
            <p:ph type="subTitle" idx="1"/>
          </p:nvPr>
        </p:nvSpPr>
        <p:spPr>
          <a:xfrm>
            <a:off x="439016" y="5826865"/>
            <a:ext cx="6688800" cy="2567100"/>
          </a:xfrm>
          <a:prstGeom prst="rect">
            <a:avLst/>
          </a:prstGeom>
        </p:spPr>
        <p:txBody>
          <a:bodyPr spcFirstLastPara="1" wrap="square" lIns="174750" tIns="174750" rIns="174750" bIns="174750" anchor="t" anchorCtr="0">
            <a:normAutofit/>
          </a:bodyPr>
          <a:lstStyle>
            <a:lvl1pPr lvl="0" algn="ctr">
              <a:lnSpc>
                <a:spcPct val="100000"/>
              </a:lnSpc>
              <a:spcBef>
                <a:spcPts val="0"/>
              </a:spcBef>
              <a:spcAft>
                <a:spcPts val="0"/>
              </a:spcAft>
              <a:buSzPts val="4000"/>
              <a:buNone/>
              <a:defRPr sz="4000"/>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39" name="Google Shape;39;p9"/>
          <p:cNvSpPr txBox="1">
            <a:spLocks noGrp="1"/>
          </p:cNvSpPr>
          <p:nvPr>
            <p:ph type="body" idx="2"/>
          </p:nvPr>
        </p:nvSpPr>
        <p:spPr>
          <a:xfrm>
            <a:off x="8167677" y="1505164"/>
            <a:ext cx="6344700" cy="7681500"/>
          </a:xfrm>
          <a:prstGeom prst="rect">
            <a:avLst/>
          </a:prstGeom>
        </p:spPr>
        <p:txBody>
          <a:bodyPr spcFirstLastPara="1" wrap="square" lIns="174750" tIns="174750" rIns="174750" bIns="174750" anchor="ctr" anchorCtr="0">
            <a:normAutofit/>
          </a:bodyPr>
          <a:lstStyle>
            <a:lvl1pPr marL="457200" lvl="0" indent="-450850">
              <a:spcBef>
                <a:spcPts val="0"/>
              </a:spcBef>
              <a:spcAft>
                <a:spcPts val="0"/>
              </a:spcAft>
              <a:buSzPts val="3500"/>
              <a:buChar char="●"/>
              <a:defRPr/>
            </a:lvl1pPr>
            <a:lvl2pPr marL="914400" lvl="1" indent="-393700">
              <a:spcBef>
                <a:spcPts val="0"/>
              </a:spcBef>
              <a:spcAft>
                <a:spcPts val="0"/>
              </a:spcAft>
              <a:buSzPts val="2600"/>
              <a:buChar char="○"/>
              <a:defRPr/>
            </a:lvl2pPr>
            <a:lvl3pPr marL="1371600" lvl="2" indent="-393700">
              <a:spcBef>
                <a:spcPts val="0"/>
              </a:spcBef>
              <a:spcAft>
                <a:spcPts val="0"/>
              </a:spcAft>
              <a:buSzPts val="2600"/>
              <a:buChar char="■"/>
              <a:defRPr/>
            </a:lvl3pPr>
            <a:lvl4pPr marL="1828800" lvl="3" indent="-393700">
              <a:spcBef>
                <a:spcPts val="0"/>
              </a:spcBef>
              <a:spcAft>
                <a:spcPts val="0"/>
              </a:spcAft>
              <a:buSzPts val="2600"/>
              <a:buChar char="●"/>
              <a:defRPr/>
            </a:lvl4pPr>
            <a:lvl5pPr marL="2286000" lvl="4" indent="-393700">
              <a:spcBef>
                <a:spcPts val="0"/>
              </a:spcBef>
              <a:spcAft>
                <a:spcPts val="0"/>
              </a:spcAft>
              <a:buSzPts val="2600"/>
              <a:buChar char="○"/>
              <a:defRPr/>
            </a:lvl5pPr>
            <a:lvl6pPr marL="2743200" lvl="5" indent="-393700">
              <a:spcBef>
                <a:spcPts val="0"/>
              </a:spcBef>
              <a:spcAft>
                <a:spcPts val="0"/>
              </a:spcAft>
              <a:buSzPts val="2600"/>
              <a:buChar char="■"/>
              <a:defRPr/>
            </a:lvl6pPr>
            <a:lvl7pPr marL="3200400" lvl="6" indent="-393700">
              <a:spcBef>
                <a:spcPts val="0"/>
              </a:spcBef>
              <a:spcAft>
                <a:spcPts val="0"/>
              </a:spcAft>
              <a:buSzPts val="2600"/>
              <a:buChar char="●"/>
              <a:defRPr/>
            </a:lvl7pPr>
            <a:lvl8pPr marL="3657600" lvl="7" indent="-393700">
              <a:spcBef>
                <a:spcPts val="0"/>
              </a:spcBef>
              <a:spcAft>
                <a:spcPts val="0"/>
              </a:spcAft>
              <a:buSzPts val="2600"/>
              <a:buChar char="○"/>
              <a:defRPr/>
            </a:lvl8pPr>
            <a:lvl9pPr marL="4114800" lvl="8" indent="-393700">
              <a:spcBef>
                <a:spcPts val="0"/>
              </a:spcBef>
              <a:spcAft>
                <a:spcPts val="0"/>
              </a:spcAft>
              <a:buSzPts val="2600"/>
              <a:buChar char="■"/>
              <a:defRPr/>
            </a:lvl9pPr>
          </a:lstStyle>
          <a:p>
            <a:endParaRPr/>
          </a:p>
        </p:txBody>
      </p:sp>
      <p:sp>
        <p:nvSpPr>
          <p:cNvPr id="40" name="Google Shape;40;p9"/>
          <p:cNvSpPr txBox="1">
            <a:spLocks noGrp="1"/>
          </p:cNvSpPr>
          <p:nvPr>
            <p:ph type="sldNum" idx="12"/>
          </p:nvPr>
        </p:nvSpPr>
        <p:spPr>
          <a:xfrm>
            <a:off x="14009576" y="9693616"/>
            <a:ext cx="907200" cy="818400"/>
          </a:xfrm>
          <a:prstGeom prst="rect">
            <a:avLst/>
          </a:prstGeom>
        </p:spPr>
        <p:txBody>
          <a:bodyPr spcFirstLastPara="1" wrap="square" lIns="174750" tIns="174750" rIns="174750" bIns="1747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515409" y="8794266"/>
            <a:ext cx="9919200" cy="1257900"/>
          </a:xfrm>
          <a:prstGeom prst="rect">
            <a:avLst/>
          </a:prstGeom>
        </p:spPr>
        <p:txBody>
          <a:bodyPr spcFirstLastPara="1" wrap="square" lIns="174750" tIns="174750" rIns="174750" bIns="174750" anchor="ctr" anchorCtr="0">
            <a:normAutofit/>
          </a:bodyPr>
          <a:lstStyle>
            <a:lvl1pPr marL="457200" lvl="0" indent="-228600">
              <a:lnSpc>
                <a:spcPct val="100000"/>
              </a:lnSpc>
              <a:spcBef>
                <a:spcPts val="0"/>
              </a:spcBef>
              <a:spcAft>
                <a:spcPts val="0"/>
              </a:spcAft>
              <a:buSzPts val="3500"/>
              <a:buNone/>
              <a:defRPr/>
            </a:lvl1pPr>
          </a:lstStyle>
          <a:p>
            <a:endParaRPr/>
          </a:p>
        </p:txBody>
      </p:sp>
      <p:sp>
        <p:nvSpPr>
          <p:cNvPr id="43" name="Google Shape;43;p10"/>
          <p:cNvSpPr txBox="1">
            <a:spLocks noGrp="1"/>
          </p:cNvSpPr>
          <p:nvPr>
            <p:ph type="sldNum" idx="12"/>
          </p:nvPr>
        </p:nvSpPr>
        <p:spPr>
          <a:xfrm>
            <a:off x="14009576" y="9693616"/>
            <a:ext cx="907200" cy="818400"/>
          </a:xfrm>
          <a:prstGeom prst="rect">
            <a:avLst/>
          </a:prstGeom>
        </p:spPr>
        <p:txBody>
          <a:bodyPr spcFirstLastPara="1" wrap="square" lIns="174750" tIns="174750" rIns="174750" bIns="1747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15409" y="925091"/>
            <a:ext cx="14089200" cy="1190400"/>
          </a:xfrm>
          <a:prstGeom prst="rect">
            <a:avLst/>
          </a:prstGeom>
          <a:noFill/>
          <a:ln>
            <a:noFill/>
          </a:ln>
        </p:spPr>
        <p:txBody>
          <a:bodyPr spcFirstLastPara="1" wrap="square" lIns="174750" tIns="174750" rIns="174750" bIns="174750" anchor="t" anchorCtr="0">
            <a:normAutofit/>
          </a:bodyPr>
          <a:lstStyle>
            <a:lvl1pPr lvl="0">
              <a:spcBef>
                <a:spcPts val="0"/>
              </a:spcBef>
              <a:spcAft>
                <a:spcPts val="0"/>
              </a:spcAft>
              <a:buClr>
                <a:schemeClr val="dk1"/>
              </a:buClr>
              <a:buSzPts val="5400"/>
              <a:buNone/>
              <a:defRPr sz="5400">
                <a:solidFill>
                  <a:schemeClr val="dk1"/>
                </a:solidFill>
              </a:defRPr>
            </a:lvl1pPr>
            <a:lvl2pPr lvl="1">
              <a:spcBef>
                <a:spcPts val="0"/>
              </a:spcBef>
              <a:spcAft>
                <a:spcPts val="0"/>
              </a:spcAft>
              <a:buClr>
                <a:schemeClr val="dk1"/>
              </a:buClr>
              <a:buSzPts val="5400"/>
              <a:buNone/>
              <a:defRPr sz="5400">
                <a:solidFill>
                  <a:schemeClr val="dk1"/>
                </a:solidFill>
              </a:defRPr>
            </a:lvl2pPr>
            <a:lvl3pPr lvl="2">
              <a:spcBef>
                <a:spcPts val="0"/>
              </a:spcBef>
              <a:spcAft>
                <a:spcPts val="0"/>
              </a:spcAft>
              <a:buClr>
                <a:schemeClr val="dk1"/>
              </a:buClr>
              <a:buSzPts val="5400"/>
              <a:buNone/>
              <a:defRPr sz="5400">
                <a:solidFill>
                  <a:schemeClr val="dk1"/>
                </a:solidFill>
              </a:defRPr>
            </a:lvl3pPr>
            <a:lvl4pPr lvl="3">
              <a:spcBef>
                <a:spcPts val="0"/>
              </a:spcBef>
              <a:spcAft>
                <a:spcPts val="0"/>
              </a:spcAft>
              <a:buClr>
                <a:schemeClr val="dk1"/>
              </a:buClr>
              <a:buSzPts val="5400"/>
              <a:buNone/>
              <a:defRPr sz="5400">
                <a:solidFill>
                  <a:schemeClr val="dk1"/>
                </a:solidFill>
              </a:defRPr>
            </a:lvl4pPr>
            <a:lvl5pPr lvl="4">
              <a:spcBef>
                <a:spcPts val="0"/>
              </a:spcBef>
              <a:spcAft>
                <a:spcPts val="0"/>
              </a:spcAft>
              <a:buClr>
                <a:schemeClr val="dk1"/>
              </a:buClr>
              <a:buSzPts val="5400"/>
              <a:buNone/>
              <a:defRPr sz="5400">
                <a:solidFill>
                  <a:schemeClr val="dk1"/>
                </a:solidFill>
              </a:defRPr>
            </a:lvl5pPr>
            <a:lvl6pPr lvl="5">
              <a:spcBef>
                <a:spcPts val="0"/>
              </a:spcBef>
              <a:spcAft>
                <a:spcPts val="0"/>
              </a:spcAft>
              <a:buClr>
                <a:schemeClr val="dk1"/>
              </a:buClr>
              <a:buSzPts val="5400"/>
              <a:buNone/>
              <a:defRPr sz="5400">
                <a:solidFill>
                  <a:schemeClr val="dk1"/>
                </a:solidFill>
              </a:defRPr>
            </a:lvl6pPr>
            <a:lvl7pPr lvl="6">
              <a:spcBef>
                <a:spcPts val="0"/>
              </a:spcBef>
              <a:spcAft>
                <a:spcPts val="0"/>
              </a:spcAft>
              <a:buClr>
                <a:schemeClr val="dk1"/>
              </a:buClr>
              <a:buSzPts val="5400"/>
              <a:buNone/>
              <a:defRPr sz="5400">
                <a:solidFill>
                  <a:schemeClr val="dk1"/>
                </a:solidFill>
              </a:defRPr>
            </a:lvl7pPr>
            <a:lvl8pPr lvl="7">
              <a:spcBef>
                <a:spcPts val="0"/>
              </a:spcBef>
              <a:spcAft>
                <a:spcPts val="0"/>
              </a:spcAft>
              <a:buClr>
                <a:schemeClr val="dk1"/>
              </a:buClr>
              <a:buSzPts val="5400"/>
              <a:buNone/>
              <a:defRPr sz="5400">
                <a:solidFill>
                  <a:schemeClr val="dk1"/>
                </a:solidFill>
              </a:defRPr>
            </a:lvl8pPr>
            <a:lvl9pPr lvl="8">
              <a:spcBef>
                <a:spcPts val="0"/>
              </a:spcBef>
              <a:spcAft>
                <a:spcPts val="0"/>
              </a:spcAft>
              <a:buClr>
                <a:schemeClr val="dk1"/>
              </a:buClr>
              <a:buSzPts val="5400"/>
              <a:buNone/>
              <a:defRPr sz="5400">
                <a:solidFill>
                  <a:schemeClr val="dk1"/>
                </a:solidFill>
              </a:defRPr>
            </a:lvl9pPr>
          </a:lstStyle>
          <a:p>
            <a:endParaRPr/>
          </a:p>
        </p:txBody>
      </p:sp>
      <p:sp>
        <p:nvSpPr>
          <p:cNvPr id="7" name="Google Shape;7;p1"/>
          <p:cNvSpPr txBox="1">
            <a:spLocks noGrp="1"/>
          </p:cNvSpPr>
          <p:nvPr>
            <p:ph type="body" idx="1"/>
          </p:nvPr>
        </p:nvSpPr>
        <p:spPr>
          <a:xfrm>
            <a:off x="515409" y="2395696"/>
            <a:ext cx="14089200" cy="7101600"/>
          </a:xfrm>
          <a:prstGeom prst="rect">
            <a:avLst/>
          </a:prstGeom>
          <a:noFill/>
          <a:ln>
            <a:noFill/>
          </a:ln>
        </p:spPr>
        <p:txBody>
          <a:bodyPr spcFirstLastPara="1" wrap="square" lIns="174750" tIns="174750" rIns="174750" bIns="174750" anchor="t" anchorCtr="0">
            <a:normAutofit/>
          </a:bodyPr>
          <a:lstStyle>
            <a:lvl1pPr marL="457200" lvl="0" indent="-450850">
              <a:lnSpc>
                <a:spcPct val="115000"/>
              </a:lnSpc>
              <a:spcBef>
                <a:spcPts val="0"/>
              </a:spcBef>
              <a:spcAft>
                <a:spcPts val="0"/>
              </a:spcAft>
              <a:buClr>
                <a:schemeClr val="dk2"/>
              </a:buClr>
              <a:buSzPts val="3500"/>
              <a:buChar char="●"/>
              <a:defRPr sz="3500">
                <a:solidFill>
                  <a:schemeClr val="dk2"/>
                </a:solidFill>
              </a:defRPr>
            </a:lvl1pPr>
            <a:lvl2pPr marL="914400" lvl="1" indent="-393700">
              <a:lnSpc>
                <a:spcPct val="115000"/>
              </a:lnSpc>
              <a:spcBef>
                <a:spcPts val="0"/>
              </a:spcBef>
              <a:spcAft>
                <a:spcPts val="0"/>
              </a:spcAft>
              <a:buClr>
                <a:schemeClr val="dk2"/>
              </a:buClr>
              <a:buSzPts val="2600"/>
              <a:buChar char="○"/>
              <a:defRPr sz="2600">
                <a:solidFill>
                  <a:schemeClr val="dk2"/>
                </a:solidFill>
              </a:defRPr>
            </a:lvl2pPr>
            <a:lvl3pPr marL="1371600" lvl="2" indent="-393700">
              <a:lnSpc>
                <a:spcPct val="115000"/>
              </a:lnSpc>
              <a:spcBef>
                <a:spcPts val="0"/>
              </a:spcBef>
              <a:spcAft>
                <a:spcPts val="0"/>
              </a:spcAft>
              <a:buClr>
                <a:schemeClr val="dk2"/>
              </a:buClr>
              <a:buSzPts val="2600"/>
              <a:buChar char="■"/>
              <a:defRPr sz="2600">
                <a:solidFill>
                  <a:schemeClr val="dk2"/>
                </a:solidFill>
              </a:defRPr>
            </a:lvl3pPr>
            <a:lvl4pPr marL="1828800" lvl="3" indent="-393700">
              <a:lnSpc>
                <a:spcPct val="115000"/>
              </a:lnSpc>
              <a:spcBef>
                <a:spcPts val="0"/>
              </a:spcBef>
              <a:spcAft>
                <a:spcPts val="0"/>
              </a:spcAft>
              <a:buClr>
                <a:schemeClr val="dk2"/>
              </a:buClr>
              <a:buSzPts val="2600"/>
              <a:buChar char="●"/>
              <a:defRPr sz="2600">
                <a:solidFill>
                  <a:schemeClr val="dk2"/>
                </a:solidFill>
              </a:defRPr>
            </a:lvl4pPr>
            <a:lvl5pPr marL="2286000" lvl="4" indent="-393700">
              <a:lnSpc>
                <a:spcPct val="115000"/>
              </a:lnSpc>
              <a:spcBef>
                <a:spcPts val="0"/>
              </a:spcBef>
              <a:spcAft>
                <a:spcPts val="0"/>
              </a:spcAft>
              <a:buClr>
                <a:schemeClr val="dk2"/>
              </a:buClr>
              <a:buSzPts val="2600"/>
              <a:buChar char="○"/>
              <a:defRPr sz="2600">
                <a:solidFill>
                  <a:schemeClr val="dk2"/>
                </a:solidFill>
              </a:defRPr>
            </a:lvl5pPr>
            <a:lvl6pPr marL="2743200" lvl="5" indent="-393700">
              <a:lnSpc>
                <a:spcPct val="115000"/>
              </a:lnSpc>
              <a:spcBef>
                <a:spcPts val="0"/>
              </a:spcBef>
              <a:spcAft>
                <a:spcPts val="0"/>
              </a:spcAft>
              <a:buClr>
                <a:schemeClr val="dk2"/>
              </a:buClr>
              <a:buSzPts val="2600"/>
              <a:buChar char="■"/>
              <a:defRPr sz="2600">
                <a:solidFill>
                  <a:schemeClr val="dk2"/>
                </a:solidFill>
              </a:defRPr>
            </a:lvl6pPr>
            <a:lvl7pPr marL="3200400" lvl="6" indent="-393700">
              <a:lnSpc>
                <a:spcPct val="115000"/>
              </a:lnSpc>
              <a:spcBef>
                <a:spcPts val="0"/>
              </a:spcBef>
              <a:spcAft>
                <a:spcPts val="0"/>
              </a:spcAft>
              <a:buClr>
                <a:schemeClr val="dk2"/>
              </a:buClr>
              <a:buSzPts val="2600"/>
              <a:buChar char="●"/>
              <a:defRPr sz="2600">
                <a:solidFill>
                  <a:schemeClr val="dk2"/>
                </a:solidFill>
              </a:defRPr>
            </a:lvl7pPr>
            <a:lvl8pPr marL="3657600" lvl="7" indent="-393700">
              <a:lnSpc>
                <a:spcPct val="115000"/>
              </a:lnSpc>
              <a:spcBef>
                <a:spcPts val="0"/>
              </a:spcBef>
              <a:spcAft>
                <a:spcPts val="0"/>
              </a:spcAft>
              <a:buClr>
                <a:schemeClr val="dk2"/>
              </a:buClr>
              <a:buSzPts val="2600"/>
              <a:buChar char="○"/>
              <a:defRPr sz="2600">
                <a:solidFill>
                  <a:schemeClr val="dk2"/>
                </a:solidFill>
              </a:defRPr>
            </a:lvl8pPr>
            <a:lvl9pPr marL="4114800" lvl="8" indent="-393700">
              <a:lnSpc>
                <a:spcPct val="115000"/>
              </a:lnSpc>
              <a:spcBef>
                <a:spcPts val="0"/>
              </a:spcBef>
              <a:spcAft>
                <a:spcPts val="0"/>
              </a:spcAft>
              <a:buClr>
                <a:schemeClr val="dk2"/>
              </a:buClr>
              <a:buSzPts val="2600"/>
              <a:buChar char="■"/>
              <a:defRPr sz="2600">
                <a:solidFill>
                  <a:schemeClr val="dk2"/>
                </a:solidFill>
              </a:defRPr>
            </a:lvl9pPr>
          </a:lstStyle>
          <a:p>
            <a:endParaRPr/>
          </a:p>
        </p:txBody>
      </p:sp>
      <p:sp>
        <p:nvSpPr>
          <p:cNvPr id="8" name="Google Shape;8;p1"/>
          <p:cNvSpPr txBox="1">
            <a:spLocks noGrp="1"/>
          </p:cNvSpPr>
          <p:nvPr>
            <p:ph type="sldNum" idx="12"/>
          </p:nvPr>
        </p:nvSpPr>
        <p:spPr>
          <a:xfrm>
            <a:off x="14009576" y="9693616"/>
            <a:ext cx="907200" cy="818400"/>
          </a:xfrm>
          <a:prstGeom prst="rect">
            <a:avLst/>
          </a:prstGeom>
          <a:noFill/>
          <a:ln>
            <a:noFill/>
          </a:ln>
        </p:spPr>
        <p:txBody>
          <a:bodyPr spcFirstLastPara="1" wrap="square" lIns="174750" tIns="174750" rIns="174750" bIns="174750" anchor="ctr" anchorCtr="0">
            <a:normAutofit/>
          </a:bodyPr>
          <a:lstStyle>
            <a:lvl1pPr lvl="0" algn="r">
              <a:buNone/>
              <a:defRPr sz="1900">
                <a:solidFill>
                  <a:schemeClr val="dk2"/>
                </a:solidFill>
              </a:defRPr>
            </a:lvl1pPr>
            <a:lvl2pPr lvl="1" algn="r">
              <a:buNone/>
              <a:defRPr sz="1900">
                <a:solidFill>
                  <a:schemeClr val="dk2"/>
                </a:solidFill>
              </a:defRPr>
            </a:lvl2pPr>
            <a:lvl3pPr lvl="2" algn="r">
              <a:buNone/>
              <a:defRPr sz="1900">
                <a:solidFill>
                  <a:schemeClr val="dk2"/>
                </a:solidFill>
              </a:defRPr>
            </a:lvl3pPr>
            <a:lvl4pPr lvl="3" algn="r">
              <a:buNone/>
              <a:defRPr sz="1900">
                <a:solidFill>
                  <a:schemeClr val="dk2"/>
                </a:solidFill>
              </a:defRPr>
            </a:lvl4pPr>
            <a:lvl5pPr lvl="4" algn="r">
              <a:buNone/>
              <a:defRPr sz="1900">
                <a:solidFill>
                  <a:schemeClr val="dk2"/>
                </a:solidFill>
              </a:defRPr>
            </a:lvl5pPr>
            <a:lvl6pPr lvl="5" algn="r">
              <a:buNone/>
              <a:defRPr sz="1900">
                <a:solidFill>
                  <a:schemeClr val="dk2"/>
                </a:solidFill>
              </a:defRPr>
            </a:lvl6pPr>
            <a:lvl7pPr lvl="6" algn="r">
              <a:buNone/>
              <a:defRPr sz="1900">
                <a:solidFill>
                  <a:schemeClr val="dk2"/>
                </a:solidFill>
              </a:defRPr>
            </a:lvl7pPr>
            <a:lvl8pPr lvl="7" algn="r">
              <a:buNone/>
              <a:defRPr sz="1900">
                <a:solidFill>
                  <a:schemeClr val="dk2"/>
                </a:solidFill>
              </a:defRPr>
            </a:lvl8pPr>
            <a:lvl9pPr lvl="8" algn="r">
              <a:buNone/>
              <a:defRPr sz="19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4.png"/><Relationship Id="rId21" Type="http://schemas.openxmlformats.org/officeDocument/2006/relationships/image" Target="../media/image29.jp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comments" Target="../comments/comment1.xml"/><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28.jp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jp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227849" y="90875"/>
            <a:ext cx="7013371" cy="660690"/>
          </a:xfrm>
          <a:prstGeom prst="rect">
            <a:avLst/>
          </a:prstGeom>
          <a:solidFill>
            <a:srgbClr val="D9EAD3"/>
          </a:solidFill>
          <a:ln>
            <a:noFill/>
          </a:ln>
        </p:spPr>
        <p:txBody>
          <a:bodyPr spcFirstLastPara="1" wrap="square" lIns="174750" tIns="174750" rIns="174750" bIns="174750" anchor="t" anchorCtr="0">
            <a:spAutoFit/>
          </a:bodyPr>
          <a:lstStyle/>
          <a:p>
            <a:pPr marL="0" lvl="0" indent="0" algn="l" rtl="0">
              <a:spcBef>
                <a:spcPts val="0"/>
              </a:spcBef>
              <a:spcAft>
                <a:spcPts val="0"/>
              </a:spcAft>
              <a:buNone/>
            </a:pPr>
            <a:r>
              <a:rPr lang="en-GB" sz="2000" u="sng" dirty="0">
                <a:latin typeface="+mj-lt"/>
                <a:ea typeface="Handlee"/>
                <a:cs typeface="Handlee"/>
                <a:sym typeface="Handlee"/>
              </a:rPr>
              <a:t>Early Years: Knowledge Organiser: Spring 1: Long Ago</a:t>
            </a:r>
            <a:endParaRPr sz="2000" u="sng" dirty="0">
              <a:latin typeface="+mj-lt"/>
              <a:ea typeface="Handlee"/>
              <a:cs typeface="Handlee"/>
              <a:sym typeface="Handlee"/>
            </a:endParaRPr>
          </a:p>
        </p:txBody>
      </p:sp>
      <p:graphicFrame>
        <p:nvGraphicFramePr>
          <p:cNvPr id="55" name="Google Shape;55;p13"/>
          <p:cNvGraphicFramePr/>
          <p:nvPr/>
        </p:nvGraphicFramePr>
        <p:xfrm>
          <a:off x="310808" y="9819235"/>
          <a:ext cx="14498400" cy="795075"/>
        </p:xfrm>
        <a:graphic>
          <a:graphicData uri="http://schemas.openxmlformats.org/drawingml/2006/table">
            <a:tbl>
              <a:tblPr>
                <a:noFill/>
                <a:tableStyleId>{0C8908E7-9E64-4D4C-B7A5-9CB77C990F78}</a:tableStyleId>
              </a:tblPr>
              <a:tblGrid>
                <a:gridCol w="3624600">
                  <a:extLst>
                    <a:ext uri="{9D8B030D-6E8A-4147-A177-3AD203B41FA5}">
                      <a16:colId xmlns:a16="http://schemas.microsoft.com/office/drawing/2014/main" val="20000"/>
                    </a:ext>
                  </a:extLst>
                </a:gridCol>
                <a:gridCol w="3624600">
                  <a:extLst>
                    <a:ext uri="{9D8B030D-6E8A-4147-A177-3AD203B41FA5}">
                      <a16:colId xmlns:a16="http://schemas.microsoft.com/office/drawing/2014/main" val="20001"/>
                    </a:ext>
                  </a:extLst>
                </a:gridCol>
                <a:gridCol w="3624600">
                  <a:extLst>
                    <a:ext uri="{9D8B030D-6E8A-4147-A177-3AD203B41FA5}">
                      <a16:colId xmlns:a16="http://schemas.microsoft.com/office/drawing/2014/main" val="20002"/>
                    </a:ext>
                  </a:extLst>
                </a:gridCol>
                <a:gridCol w="3624600">
                  <a:extLst>
                    <a:ext uri="{9D8B030D-6E8A-4147-A177-3AD203B41FA5}">
                      <a16:colId xmlns:a16="http://schemas.microsoft.com/office/drawing/2014/main" val="20003"/>
                    </a:ext>
                  </a:extLst>
                </a:gridCol>
              </a:tblGrid>
              <a:tr h="795075">
                <a:tc>
                  <a:txBody>
                    <a:bodyPr/>
                    <a:lstStyle/>
                    <a:p>
                      <a:pPr marL="0" lvl="0" indent="0" algn="ctr" rtl="0">
                        <a:spcBef>
                          <a:spcPts val="0"/>
                        </a:spcBef>
                        <a:spcAft>
                          <a:spcPts val="0"/>
                        </a:spcAft>
                        <a:buNone/>
                      </a:pPr>
                      <a:r>
                        <a:rPr lang="en-GB" sz="1800" b="1">
                          <a:latin typeface="Handlee"/>
                          <a:ea typeface="Handlee"/>
                          <a:cs typeface="Handlee"/>
                          <a:sym typeface="Handlee"/>
                        </a:rPr>
                        <a:t>Spring</a:t>
                      </a:r>
                      <a:endParaRPr sz="1800" b="1">
                        <a:latin typeface="Handlee"/>
                        <a:ea typeface="Handlee"/>
                        <a:cs typeface="Handlee"/>
                        <a:sym typeface="Handlee"/>
                      </a:endParaRPr>
                    </a:p>
                  </a:txBody>
                  <a:tcPr marL="151175" marR="151175" marT="190025" marB="1900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FF00"/>
                    </a:solidFill>
                  </a:tcPr>
                </a:tc>
                <a:tc>
                  <a:txBody>
                    <a:bodyPr/>
                    <a:lstStyle/>
                    <a:p>
                      <a:pPr marL="0" lvl="0" indent="0" algn="ctr" rtl="0">
                        <a:spcBef>
                          <a:spcPts val="0"/>
                        </a:spcBef>
                        <a:spcAft>
                          <a:spcPts val="0"/>
                        </a:spcAft>
                        <a:buNone/>
                      </a:pPr>
                      <a:r>
                        <a:rPr lang="en-GB" sz="1800" b="1">
                          <a:latin typeface="Handlee"/>
                          <a:ea typeface="Handlee"/>
                          <a:cs typeface="Handlee"/>
                          <a:sym typeface="Handlee"/>
                        </a:rPr>
                        <a:t>Summer</a:t>
                      </a:r>
                      <a:endParaRPr sz="1800" b="1">
                        <a:latin typeface="Handlee"/>
                        <a:ea typeface="Handlee"/>
                        <a:cs typeface="Handlee"/>
                        <a:sym typeface="Handlee"/>
                      </a:endParaRPr>
                    </a:p>
                  </a:txBody>
                  <a:tcPr marL="151175" marR="151175" marT="190025" marB="1900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r>
                        <a:rPr lang="en-GB" sz="1800" b="1">
                          <a:latin typeface="Handlee"/>
                          <a:ea typeface="Handlee"/>
                          <a:cs typeface="Handlee"/>
                          <a:sym typeface="Handlee"/>
                        </a:rPr>
                        <a:t>Autumn</a:t>
                      </a:r>
                      <a:endParaRPr sz="1800" b="1">
                        <a:latin typeface="Handlee"/>
                        <a:ea typeface="Handlee"/>
                        <a:cs typeface="Handlee"/>
                        <a:sym typeface="Handlee"/>
                      </a:endParaRPr>
                    </a:p>
                  </a:txBody>
                  <a:tcPr marL="151175" marR="151175" marT="190025" marB="1900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45F06"/>
                    </a:solidFill>
                  </a:tcPr>
                </a:tc>
                <a:tc>
                  <a:txBody>
                    <a:bodyPr/>
                    <a:lstStyle/>
                    <a:p>
                      <a:pPr marL="0" lvl="0" indent="0" algn="ctr" rtl="0">
                        <a:spcBef>
                          <a:spcPts val="0"/>
                        </a:spcBef>
                        <a:spcAft>
                          <a:spcPts val="0"/>
                        </a:spcAft>
                        <a:buNone/>
                      </a:pPr>
                      <a:r>
                        <a:rPr lang="en-GB" sz="1800" b="1">
                          <a:latin typeface="Handlee"/>
                          <a:ea typeface="Handlee"/>
                          <a:cs typeface="Handlee"/>
                          <a:sym typeface="Handlee"/>
                        </a:rPr>
                        <a:t>Winter</a:t>
                      </a:r>
                      <a:endParaRPr sz="1800" b="1">
                        <a:latin typeface="Handlee"/>
                        <a:ea typeface="Handlee"/>
                        <a:cs typeface="Handlee"/>
                        <a:sym typeface="Handlee"/>
                      </a:endParaRPr>
                    </a:p>
                  </a:txBody>
                  <a:tcPr marL="151175" marR="151175" marT="190025" marB="1900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FFFF"/>
                    </a:solidFill>
                  </a:tcPr>
                </a:tc>
                <a:extLst>
                  <a:ext uri="{0D108BD9-81ED-4DB2-BD59-A6C34878D82A}">
                    <a16:rowId xmlns:a16="http://schemas.microsoft.com/office/drawing/2014/main" val="10000"/>
                  </a:ext>
                </a:extLst>
              </a:tr>
            </a:tbl>
          </a:graphicData>
        </a:graphic>
      </p:graphicFrame>
      <p:sp>
        <p:nvSpPr>
          <p:cNvPr id="57" name="Google Shape;57;p13"/>
          <p:cNvSpPr txBox="1"/>
          <p:nvPr/>
        </p:nvSpPr>
        <p:spPr>
          <a:xfrm>
            <a:off x="206775" y="812375"/>
            <a:ext cx="3004258" cy="660690"/>
          </a:xfrm>
          <a:prstGeom prst="rect">
            <a:avLst/>
          </a:prstGeom>
          <a:solidFill>
            <a:srgbClr val="D9EAD3"/>
          </a:solidFill>
          <a:ln>
            <a:noFill/>
          </a:ln>
        </p:spPr>
        <p:txBody>
          <a:bodyPr spcFirstLastPara="1" wrap="square" lIns="174750" tIns="174750" rIns="174750" bIns="174750" anchor="t" anchorCtr="0">
            <a:spAutoFit/>
          </a:bodyPr>
          <a:lstStyle/>
          <a:p>
            <a:pPr marL="0" lvl="0" indent="0" algn="l" rtl="0">
              <a:spcBef>
                <a:spcPts val="0"/>
              </a:spcBef>
              <a:spcAft>
                <a:spcPts val="0"/>
              </a:spcAft>
              <a:buNone/>
            </a:pPr>
            <a:r>
              <a:rPr lang="en-GB" sz="2000" u="sng" dirty="0">
                <a:latin typeface="+mj-lt"/>
                <a:ea typeface="Handlee"/>
                <a:cs typeface="Handlee"/>
                <a:sym typeface="Handlee"/>
              </a:rPr>
              <a:t>Key Book for this term:</a:t>
            </a:r>
            <a:endParaRPr sz="2000" u="sng" dirty="0">
              <a:latin typeface="+mj-lt"/>
              <a:ea typeface="Handlee"/>
              <a:cs typeface="Handlee"/>
              <a:sym typeface="Handlee"/>
            </a:endParaRPr>
          </a:p>
        </p:txBody>
      </p:sp>
      <p:pic>
        <p:nvPicPr>
          <p:cNvPr id="9" name="Picture 8"/>
          <p:cNvPicPr>
            <a:picLocks noChangeAspect="1"/>
          </p:cNvPicPr>
          <p:nvPr/>
        </p:nvPicPr>
        <p:blipFill rotWithShape="1">
          <a:blip r:embed="rId3"/>
          <a:srcRect l="28672" t="65292" r="59070" b="13196"/>
          <a:stretch/>
        </p:blipFill>
        <p:spPr>
          <a:xfrm>
            <a:off x="227849" y="1473064"/>
            <a:ext cx="1813602" cy="2121395"/>
          </a:xfrm>
          <a:prstGeom prst="rect">
            <a:avLst/>
          </a:prstGeom>
        </p:spPr>
      </p:pic>
      <p:pic>
        <p:nvPicPr>
          <p:cNvPr id="10" name="Picture 9"/>
          <p:cNvPicPr>
            <a:picLocks noChangeAspect="1"/>
          </p:cNvPicPr>
          <p:nvPr/>
        </p:nvPicPr>
        <p:blipFill rotWithShape="1">
          <a:blip r:embed="rId4"/>
          <a:srcRect l="70022" t="17909" r="14125" b="53893"/>
          <a:stretch/>
        </p:blipFill>
        <p:spPr>
          <a:xfrm>
            <a:off x="3211033" y="812375"/>
            <a:ext cx="2062716" cy="2062717"/>
          </a:xfrm>
          <a:prstGeom prst="rect">
            <a:avLst/>
          </a:prstGeom>
        </p:spPr>
      </p:pic>
      <p:sp>
        <p:nvSpPr>
          <p:cNvPr id="11" name="Right Arrow 10"/>
          <p:cNvSpPr/>
          <p:nvPr/>
        </p:nvSpPr>
        <p:spPr>
          <a:xfrm>
            <a:off x="2041451" y="1786270"/>
            <a:ext cx="1169582" cy="531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rotWithShape="1">
          <a:blip r:embed="rId5"/>
          <a:srcRect l="34393" t="45235" r="27362" b="22207"/>
          <a:stretch/>
        </p:blipFill>
        <p:spPr>
          <a:xfrm>
            <a:off x="5224694" y="1142720"/>
            <a:ext cx="4976037" cy="2381693"/>
          </a:xfrm>
          <a:prstGeom prst="rect">
            <a:avLst/>
          </a:prstGeom>
        </p:spPr>
      </p:pic>
      <p:sp>
        <p:nvSpPr>
          <p:cNvPr id="56" name="Google Shape;72;p13"/>
          <p:cNvSpPr txBox="1"/>
          <p:nvPr/>
        </p:nvSpPr>
        <p:spPr>
          <a:xfrm>
            <a:off x="11370313" y="364075"/>
            <a:ext cx="3360000" cy="5724614"/>
          </a:xfrm>
          <a:prstGeom prst="rect">
            <a:avLst/>
          </a:prstGeom>
          <a:solidFill>
            <a:srgbClr val="CFE2F3"/>
          </a:solid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dirty="0">
                <a:latin typeface="+mj-lt"/>
                <a:ea typeface="Handlee"/>
                <a:cs typeface="Handlee"/>
                <a:sym typeface="Handlee"/>
              </a:rPr>
              <a:t>How can you learn at home?</a:t>
            </a:r>
            <a:endParaRPr sz="1600" b="1" dirty="0">
              <a:latin typeface="+mj-lt"/>
              <a:ea typeface="Handlee"/>
              <a:cs typeface="Handlee"/>
              <a:sym typeface="Handlee"/>
            </a:endParaRPr>
          </a:p>
          <a:p>
            <a:pPr marL="0" lvl="0" indent="0" algn="l" rtl="0">
              <a:spcBef>
                <a:spcPts val="0"/>
              </a:spcBef>
              <a:spcAft>
                <a:spcPts val="0"/>
              </a:spcAft>
              <a:buNone/>
            </a:pPr>
            <a:endParaRPr sz="1600" dirty="0">
              <a:latin typeface="+mj-lt"/>
              <a:ea typeface="Handlee"/>
              <a:cs typeface="Handlee"/>
              <a:sym typeface="Handlee"/>
            </a:endParaRPr>
          </a:p>
          <a:p>
            <a:pPr marL="0" lvl="0" indent="0" algn="l" rtl="0">
              <a:spcBef>
                <a:spcPts val="0"/>
              </a:spcBef>
              <a:spcAft>
                <a:spcPts val="0"/>
              </a:spcAft>
              <a:buNone/>
            </a:pPr>
            <a:r>
              <a:rPr lang="en-GB" dirty="0">
                <a:latin typeface="+mj-lt"/>
                <a:ea typeface="Handlee"/>
                <a:cs typeface="Handlee"/>
                <a:sym typeface="Handlee"/>
              </a:rPr>
              <a:t> </a:t>
            </a:r>
            <a:r>
              <a:rPr lang="en-GB" sz="1200" b="1" u="sng" dirty="0">
                <a:latin typeface="+mj-lt"/>
                <a:ea typeface="Handlee"/>
                <a:cs typeface="Handlee"/>
                <a:sym typeface="Handlee"/>
              </a:rPr>
              <a:t>Activity 1-</a:t>
            </a:r>
          </a:p>
          <a:p>
            <a:pPr lvl="0"/>
            <a:r>
              <a:rPr lang="en-GB" sz="1200" dirty="0"/>
              <a:t>Look at photographs from when you were a baby and talk about the changes that have happened.</a:t>
            </a:r>
            <a:endParaRPr sz="1200" dirty="0">
              <a:latin typeface="+mj-lt"/>
              <a:ea typeface="Handlee"/>
              <a:cs typeface="Handlee"/>
              <a:sym typeface="Handlee"/>
            </a:endParaRPr>
          </a:p>
          <a:p>
            <a:pPr marL="0" lvl="0" indent="0" algn="l" rtl="0">
              <a:spcBef>
                <a:spcPts val="0"/>
              </a:spcBef>
              <a:spcAft>
                <a:spcPts val="0"/>
              </a:spcAft>
              <a:buNone/>
            </a:pPr>
            <a:endParaRPr dirty="0">
              <a:latin typeface="+mj-lt"/>
              <a:ea typeface="Handlee"/>
              <a:cs typeface="Handlee"/>
              <a:sym typeface="Handlee"/>
            </a:endParaRPr>
          </a:p>
          <a:p>
            <a:pPr marL="0" lvl="0" indent="0" algn="l" rtl="0">
              <a:spcBef>
                <a:spcPts val="0"/>
              </a:spcBef>
              <a:spcAft>
                <a:spcPts val="0"/>
              </a:spcAft>
              <a:buNone/>
            </a:pPr>
            <a:r>
              <a:rPr lang="en-GB" sz="1200" b="1" u="sng" dirty="0">
                <a:latin typeface="+mj-lt"/>
                <a:ea typeface="Handlee"/>
                <a:cs typeface="Handlee"/>
                <a:sym typeface="Handlee"/>
              </a:rPr>
              <a:t>Activity 2- </a:t>
            </a:r>
          </a:p>
          <a:p>
            <a:pPr lvl="0"/>
            <a:r>
              <a:rPr lang="en-GB" sz="1200" dirty="0"/>
              <a:t>Memories are things that we remember from the past. Talk about some of your special memories, then draw and write about them.</a:t>
            </a:r>
            <a:endParaRPr sz="1200" dirty="0">
              <a:latin typeface="+mj-lt"/>
              <a:ea typeface="Handlee"/>
              <a:cs typeface="Handlee"/>
              <a:sym typeface="Handlee"/>
            </a:endParaRPr>
          </a:p>
          <a:p>
            <a:pPr marL="0" lvl="0" indent="0" algn="l" rtl="0">
              <a:spcBef>
                <a:spcPts val="0"/>
              </a:spcBef>
              <a:spcAft>
                <a:spcPts val="0"/>
              </a:spcAft>
              <a:buNone/>
            </a:pPr>
            <a:endParaRPr lang="en-GB" sz="1200" dirty="0">
              <a:latin typeface="+mj-lt"/>
              <a:sym typeface="Handlee"/>
            </a:endParaRPr>
          </a:p>
          <a:p>
            <a:pPr marL="0" lvl="0" indent="0" algn="l" rtl="0">
              <a:spcBef>
                <a:spcPts val="0"/>
              </a:spcBef>
              <a:spcAft>
                <a:spcPts val="0"/>
              </a:spcAft>
              <a:buNone/>
            </a:pPr>
            <a:r>
              <a:rPr lang="en-GB" sz="1200" b="1" dirty="0">
                <a:latin typeface="+mj-lt"/>
                <a:sym typeface="Handlee"/>
              </a:rPr>
              <a:t>Activity 3-</a:t>
            </a:r>
          </a:p>
          <a:p>
            <a:pPr lvl="0"/>
            <a:r>
              <a:rPr lang="en-GB" sz="1200" dirty="0"/>
              <a:t>We use words like first, then and next to order events and show the passing of time. Draw pictures or write simple sentences to show the order you do things when getting ready for school in the morning.</a:t>
            </a:r>
          </a:p>
          <a:p>
            <a:pPr lvl="0"/>
            <a:endParaRPr lang="en-GB" sz="1200" dirty="0"/>
          </a:p>
          <a:p>
            <a:pPr lvl="0"/>
            <a:r>
              <a:rPr lang="en-GB" sz="1200" b="1" u="sng" dirty="0">
                <a:latin typeface="+mj-lt"/>
                <a:ea typeface="Handlee"/>
                <a:cs typeface="Handlee"/>
                <a:sym typeface="Handlee"/>
              </a:rPr>
              <a:t>Activity 4-</a:t>
            </a:r>
          </a:p>
          <a:p>
            <a:pPr lvl="0"/>
            <a:r>
              <a:rPr lang="en-GB" sz="1200" dirty="0"/>
              <a:t>Look at family photographs and talk about who is in the photographs and how you are related. Draw and label your family</a:t>
            </a:r>
            <a:endParaRPr lang="en-GB" sz="1200" dirty="0">
              <a:latin typeface="+mj-lt"/>
              <a:ea typeface="Handlee"/>
              <a:cs typeface="Handlee"/>
              <a:sym typeface="Handlee"/>
            </a:endParaRPr>
          </a:p>
          <a:p>
            <a:pPr lvl="0"/>
            <a:endParaRPr sz="1200" dirty="0">
              <a:latin typeface="+mj-lt"/>
              <a:ea typeface="Handlee"/>
              <a:cs typeface="Handlee"/>
              <a:sym typeface="Handlee"/>
            </a:endParaRPr>
          </a:p>
          <a:p>
            <a:pPr marL="0" lvl="0" indent="0" algn="l" rtl="0">
              <a:spcBef>
                <a:spcPts val="0"/>
              </a:spcBef>
              <a:spcAft>
                <a:spcPts val="0"/>
              </a:spcAft>
              <a:buClr>
                <a:schemeClr val="dk1"/>
              </a:buClr>
              <a:buSzPts val="1100"/>
              <a:buFont typeface="Arial"/>
              <a:buNone/>
            </a:pPr>
            <a:r>
              <a:rPr lang="en-GB" sz="1200" b="1" u="sng" dirty="0">
                <a:latin typeface="+mj-lt"/>
                <a:ea typeface="Handlee"/>
                <a:cs typeface="Handlee"/>
                <a:sym typeface="Handlee"/>
              </a:rPr>
              <a:t>Activity 5-</a:t>
            </a:r>
          </a:p>
          <a:p>
            <a:pPr lvl="0">
              <a:buClr>
                <a:schemeClr val="dk1"/>
              </a:buClr>
              <a:buSzPts val="1100"/>
            </a:pPr>
            <a:r>
              <a:rPr lang="en-GB" sz="1200" dirty="0"/>
              <a:t>Talk to your grandparents about their past. You could ask about where they lived, what games they played, who their friends were and what their school day was like.</a:t>
            </a:r>
            <a:endParaRPr sz="1200" dirty="0">
              <a:latin typeface="Handlee"/>
              <a:ea typeface="Handlee"/>
              <a:cs typeface="Handlee"/>
              <a:sym typeface="Handlee"/>
            </a:endParaRPr>
          </a:p>
        </p:txBody>
      </p:sp>
      <p:pic>
        <p:nvPicPr>
          <p:cNvPr id="59" name="Google Shape;142;p14"/>
          <p:cNvPicPr preferRelativeResize="0"/>
          <p:nvPr/>
        </p:nvPicPr>
        <p:blipFill>
          <a:blip r:embed="rId6">
            <a:alphaModFix/>
          </a:blip>
          <a:stretch>
            <a:fillRect/>
          </a:stretch>
        </p:blipFill>
        <p:spPr>
          <a:xfrm>
            <a:off x="10819711" y="1124023"/>
            <a:ext cx="385475" cy="364925"/>
          </a:xfrm>
          <a:prstGeom prst="rect">
            <a:avLst/>
          </a:prstGeom>
          <a:noFill/>
          <a:ln>
            <a:noFill/>
          </a:ln>
        </p:spPr>
      </p:pic>
      <p:pic>
        <p:nvPicPr>
          <p:cNvPr id="13" name="Picture 12"/>
          <p:cNvPicPr>
            <a:picLocks noChangeAspect="1"/>
          </p:cNvPicPr>
          <p:nvPr/>
        </p:nvPicPr>
        <p:blipFill rotWithShape="1">
          <a:blip r:embed="rId7"/>
          <a:srcRect l="34229" t="31281" r="37660" b="57963"/>
          <a:stretch/>
        </p:blipFill>
        <p:spPr>
          <a:xfrm>
            <a:off x="7127922" y="295101"/>
            <a:ext cx="3657600" cy="786809"/>
          </a:xfrm>
          <a:prstGeom prst="rect">
            <a:avLst/>
          </a:prstGeom>
        </p:spPr>
      </p:pic>
      <p:pic>
        <p:nvPicPr>
          <p:cNvPr id="14" name="Picture 13"/>
          <p:cNvPicPr>
            <a:picLocks noChangeAspect="1"/>
          </p:cNvPicPr>
          <p:nvPr/>
        </p:nvPicPr>
        <p:blipFill rotWithShape="1">
          <a:blip r:embed="rId8"/>
          <a:srcRect l="25730" t="27793" r="52043" b="63486"/>
          <a:stretch/>
        </p:blipFill>
        <p:spPr>
          <a:xfrm>
            <a:off x="2187044" y="2935902"/>
            <a:ext cx="2892056" cy="637954"/>
          </a:xfrm>
          <a:prstGeom prst="rect">
            <a:avLst/>
          </a:prstGeom>
        </p:spPr>
      </p:pic>
      <p:pic>
        <p:nvPicPr>
          <p:cNvPr id="15" name="Picture 14"/>
          <p:cNvPicPr>
            <a:picLocks noChangeAspect="1"/>
          </p:cNvPicPr>
          <p:nvPr/>
        </p:nvPicPr>
        <p:blipFill rotWithShape="1">
          <a:blip r:embed="rId8"/>
          <a:srcRect l="26384" t="49014" r="5300" b="7382"/>
          <a:stretch/>
        </p:blipFill>
        <p:spPr>
          <a:xfrm>
            <a:off x="206775" y="3915569"/>
            <a:ext cx="5207010" cy="1868544"/>
          </a:xfrm>
          <a:prstGeom prst="rect">
            <a:avLst/>
          </a:prstGeom>
        </p:spPr>
      </p:pic>
      <p:sp>
        <p:nvSpPr>
          <p:cNvPr id="80" name="TextBox 79"/>
          <p:cNvSpPr txBox="1"/>
          <p:nvPr/>
        </p:nvSpPr>
        <p:spPr>
          <a:xfrm>
            <a:off x="2227844" y="3515705"/>
            <a:ext cx="3723541" cy="400110"/>
          </a:xfrm>
          <a:prstGeom prst="rect">
            <a:avLst/>
          </a:prstGeom>
          <a:noFill/>
        </p:spPr>
        <p:txBody>
          <a:bodyPr wrap="square" rtlCol="0">
            <a:spAutoFit/>
          </a:bodyPr>
          <a:lstStyle/>
          <a:p>
            <a:r>
              <a:rPr lang="en-GB" sz="2000" b="1" dirty="0"/>
              <a:t>What we will find out:</a:t>
            </a:r>
          </a:p>
        </p:txBody>
      </p:sp>
      <p:pic>
        <p:nvPicPr>
          <p:cNvPr id="17" name="Picture 16"/>
          <p:cNvPicPr>
            <a:picLocks noChangeAspect="1"/>
          </p:cNvPicPr>
          <p:nvPr/>
        </p:nvPicPr>
        <p:blipFill rotWithShape="1">
          <a:blip r:embed="rId9"/>
          <a:srcRect l="26057" t="31281" r="5299" b="21335"/>
          <a:stretch/>
        </p:blipFill>
        <p:spPr>
          <a:xfrm>
            <a:off x="206775" y="5784113"/>
            <a:ext cx="5188690" cy="2013706"/>
          </a:xfrm>
          <a:prstGeom prst="rect">
            <a:avLst/>
          </a:prstGeom>
        </p:spPr>
      </p:pic>
      <p:pic>
        <p:nvPicPr>
          <p:cNvPr id="18" name="Picture 17"/>
          <p:cNvPicPr>
            <a:picLocks noChangeAspect="1"/>
          </p:cNvPicPr>
          <p:nvPr/>
        </p:nvPicPr>
        <p:blipFill rotWithShape="1">
          <a:blip r:embed="rId10"/>
          <a:srcRect l="26384" t="29246" r="5462" b="20463"/>
          <a:stretch/>
        </p:blipFill>
        <p:spPr>
          <a:xfrm>
            <a:off x="227849" y="7891791"/>
            <a:ext cx="5045900" cy="1774326"/>
          </a:xfrm>
          <a:prstGeom prst="rect">
            <a:avLst/>
          </a:prstGeom>
        </p:spPr>
      </p:pic>
      <p:pic>
        <p:nvPicPr>
          <p:cNvPr id="19" name="Picture 18"/>
          <p:cNvPicPr>
            <a:picLocks noChangeAspect="1"/>
          </p:cNvPicPr>
          <p:nvPr/>
        </p:nvPicPr>
        <p:blipFill rotWithShape="1">
          <a:blip r:embed="rId11"/>
          <a:srcRect l="26220" t="38549" r="50899" b="52440"/>
          <a:stretch/>
        </p:blipFill>
        <p:spPr>
          <a:xfrm>
            <a:off x="7895279" y="3616689"/>
            <a:ext cx="2977117" cy="659218"/>
          </a:xfrm>
          <a:prstGeom prst="rect">
            <a:avLst/>
          </a:prstGeom>
        </p:spPr>
      </p:pic>
      <p:sp>
        <p:nvSpPr>
          <p:cNvPr id="81" name="Google Shape;74;p13"/>
          <p:cNvSpPr txBox="1"/>
          <p:nvPr/>
        </p:nvSpPr>
        <p:spPr>
          <a:xfrm>
            <a:off x="5515754" y="3915568"/>
            <a:ext cx="1725465" cy="1477297"/>
          </a:xfrm>
          <a:prstGeom prst="rect">
            <a:avLst/>
          </a:prstGeom>
          <a:solidFill>
            <a:srgbClr val="FCE5CD"/>
          </a:solid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lvl="0"/>
            <a:r>
              <a:rPr lang="en-GB" sz="1200" dirty="0"/>
              <a:t>Explore these words together. Talk with an adult about what each word means and use the words in a sentence or as you play. </a:t>
            </a:r>
          </a:p>
        </p:txBody>
      </p:sp>
      <p:pic>
        <p:nvPicPr>
          <p:cNvPr id="99" name="Google Shape;142;p14"/>
          <p:cNvPicPr preferRelativeResize="0"/>
          <p:nvPr/>
        </p:nvPicPr>
        <p:blipFill>
          <a:blip r:embed="rId6">
            <a:alphaModFix/>
          </a:blip>
          <a:stretch>
            <a:fillRect/>
          </a:stretch>
        </p:blipFill>
        <p:spPr>
          <a:xfrm>
            <a:off x="7127922" y="3633526"/>
            <a:ext cx="642098" cy="622792"/>
          </a:xfrm>
          <a:prstGeom prst="rect">
            <a:avLst/>
          </a:prstGeom>
          <a:noFill/>
          <a:ln>
            <a:noFill/>
          </a:ln>
        </p:spPr>
      </p:pic>
      <p:pic>
        <p:nvPicPr>
          <p:cNvPr id="20" name="Picture 19"/>
          <p:cNvPicPr>
            <a:picLocks noChangeAspect="1"/>
          </p:cNvPicPr>
          <p:nvPr/>
        </p:nvPicPr>
        <p:blipFill rotWithShape="1">
          <a:blip r:embed="rId12"/>
          <a:srcRect l="26057" t="35060" r="32757" b="12905"/>
          <a:stretch/>
        </p:blipFill>
        <p:spPr>
          <a:xfrm>
            <a:off x="7546563" y="4296168"/>
            <a:ext cx="3600733" cy="2557663"/>
          </a:xfrm>
          <a:prstGeom prst="rect">
            <a:avLst/>
          </a:prstGeom>
        </p:spPr>
      </p:pic>
      <p:pic>
        <p:nvPicPr>
          <p:cNvPr id="21" name="Picture 20"/>
          <p:cNvPicPr>
            <a:picLocks noChangeAspect="1"/>
          </p:cNvPicPr>
          <p:nvPr/>
        </p:nvPicPr>
        <p:blipFill rotWithShape="1">
          <a:blip r:embed="rId12"/>
          <a:srcRect l="68387" t="34188" r="4972" b="13486"/>
          <a:stretch/>
        </p:blipFill>
        <p:spPr>
          <a:xfrm>
            <a:off x="5413785" y="5554794"/>
            <a:ext cx="2031183" cy="2243025"/>
          </a:xfrm>
          <a:prstGeom prst="rect">
            <a:avLst/>
          </a:prstGeom>
        </p:spPr>
      </p:pic>
      <p:pic>
        <p:nvPicPr>
          <p:cNvPr id="22" name="Picture 21"/>
          <p:cNvPicPr>
            <a:picLocks noChangeAspect="1"/>
          </p:cNvPicPr>
          <p:nvPr/>
        </p:nvPicPr>
        <p:blipFill rotWithShape="1">
          <a:blip r:embed="rId13"/>
          <a:srcRect l="26384" t="32153" r="5300" b="41975"/>
          <a:stretch/>
        </p:blipFill>
        <p:spPr>
          <a:xfrm>
            <a:off x="5515754" y="8171730"/>
            <a:ext cx="5854559" cy="1246545"/>
          </a:xfrm>
          <a:prstGeom prst="rect">
            <a:avLst/>
          </a:prstGeom>
        </p:spPr>
      </p:pic>
      <p:pic>
        <p:nvPicPr>
          <p:cNvPr id="23" name="Picture 22"/>
          <p:cNvPicPr>
            <a:picLocks noChangeAspect="1"/>
          </p:cNvPicPr>
          <p:nvPr/>
        </p:nvPicPr>
        <p:blipFill rotWithShape="1">
          <a:blip r:embed="rId13"/>
          <a:srcRect l="26220" t="58607" r="32757" b="14940"/>
          <a:stretch/>
        </p:blipFill>
        <p:spPr>
          <a:xfrm>
            <a:off x="7694756" y="6893681"/>
            <a:ext cx="3304346" cy="1197989"/>
          </a:xfrm>
          <a:prstGeom prst="rect">
            <a:avLst/>
          </a:prstGeom>
        </p:spPr>
      </p:pic>
      <p:sp>
        <p:nvSpPr>
          <p:cNvPr id="24" name="Google Shape;74;p13"/>
          <p:cNvSpPr txBox="1"/>
          <p:nvPr/>
        </p:nvSpPr>
        <p:spPr>
          <a:xfrm>
            <a:off x="11370313" y="6337343"/>
            <a:ext cx="3360000" cy="3139291"/>
          </a:xfrm>
          <a:prstGeom prst="rect">
            <a:avLst/>
          </a:prstGeom>
          <a:solidFill>
            <a:srgbClr val="FCE5CD"/>
          </a:solid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lvl="0"/>
            <a:r>
              <a:rPr lang="en-GB" sz="1200" b="1" dirty="0"/>
              <a:t>Possible Experiences:</a:t>
            </a:r>
          </a:p>
          <a:p>
            <a:pPr marL="171450" lvl="0" indent="-171450">
              <a:buFontTx/>
              <a:buChar char="-"/>
            </a:pPr>
            <a:r>
              <a:rPr lang="en-GB" sz="1200" dirty="0"/>
              <a:t>Explore how weather changes throughout the year. </a:t>
            </a:r>
            <a:endParaRPr lang="en-GB" sz="1200" b="1" dirty="0"/>
          </a:p>
          <a:p>
            <a:pPr marL="171450" lvl="0" indent="-171450">
              <a:buFontTx/>
              <a:buChar char="-"/>
            </a:pPr>
            <a:r>
              <a:rPr lang="en-GB" sz="1200" dirty="0"/>
              <a:t>Talk about the past, present and future.</a:t>
            </a:r>
          </a:p>
          <a:p>
            <a:pPr marL="171450" lvl="0" indent="-171450">
              <a:buFontTx/>
              <a:buChar char="-"/>
            </a:pPr>
            <a:r>
              <a:rPr lang="en-GB" sz="1200" dirty="0"/>
              <a:t>Order pictures to create visual timetable for a school day.</a:t>
            </a:r>
          </a:p>
          <a:p>
            <a:pPr marL="171450" lvl="0" indent="-171450">
              <a:buFontTx/>
              <a:buChar char="-"/>
            </a:pPr>
            <a:r>
              <a:rPr lang="en-GB" sz="1200" dirty="0"/>
              <a:t>Explore past and present toys.</a:t>
            </a:r>
          </a:p>
          <a:p>
            <a:pPr marL="171450" lvl="0" indent="-171450">
              <a:buFontTx/>
              <a:buChar char="-"/>
            </a:pPr>
            <a:r>
              <a:rPr lang="en-GB" sz="1200" dirty="0"/>
              <a:t>Find out why pictures were black and white in the past. </a:t>
            </a:r>
          </a:p>
          <a:p>
            <a:pPr marL="171450" lvl="0" indent="-171450">
              <a:buFontTx/>
              <a:buChar char="-"/>
            </a:pPr>
            <a:r>
              <a:rPr lang="en-GB" sz="1200" dirty="0"/>
              <a:t>Explore past and present clothes. We will find out how they washed their clothes in the past. </a:t>
            </a:r>
          </a:p>
          <a:p>
            <a:pPr marL="171450" lvl="0" indent="-171450">
              <a:buFontTx/>
              <a:buChar char="-"/>
            </a:pPr>
            <a:r>
              <a:rPr lang="en-GB" sz="1200" dirty="0"/>
              <a:t>We will find out what Historians and Archaeologists are and what they do.</a:t>
            </a:r>
          </a:p>
          <a:p>
            <a:pPr marL="171450" lvl="0" indent="-171450">
              <a:buFontTx/>
              <a:buChar char="-"/>
            </a:pPr>
            <a:r>
              <a:rPr lang="en-GB" sz="1200" dirty="0"/>
              <a:t>Explore how school was different in the past.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4"/>
          <p:cNvSpPr txBox="1"/>
          <p:nvPr/>
        </p:nvSpPr>
        <p:spPr>
          <a:xfrm>
            <a:off x="10893212" y="126350"/>
            <a:ext cx="4084486" cy="3785621"/>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1600" u="sng" dirty="0">
                <a:latin typeface="+mj-lt"/>
                <a:ea typeface="Handlee"/>
                <a:cs typeface="Handlee"/>
                <a:sym typeface="Handlee"/>
              </a:rPr>
              <a:t>Expressive Arts and Design:</a:t>
            </a:r>
          </a:p>
          <a:p>
            <a:r>
              <a:rPr lang="en-GB" sz="1600" b="1" dirty="0">
                <a:latin typeface="+mj-lt"/>
                <a:ea typeface="Handlee"/>
                <a:cs typeface="Handlee"/>
                <a:sym typeface="Handlee"/>
              </a:rPr>
              <a:t>Sculpture- </a:t>
            </a:r>
            <a:r>
              <a:rPr lang="en-GB" dirty="0">
                <a:ea typeface="Handlee"/>
              </a:rPr>
              <a:t>We will explore</a:t>
            </a:r>
            <a:r>
              <a:rPr lang="en-GB" dirty="0"/>
              <a:t> that in the past, people only had paintings and sculptures to show what people looked like and kept their images alive. Artists had the job of creating these works of art. We will use clay to roll it, make shapes and draw in it to make a clay tile of our face. We will stick bits of clay on to show our facial features or will we draw into the clay.</a:t>
            </a:r>
          </a:p>
          <a:p>
            <a:endParaRPr lang="en-GB" dirty="0"/>
          </a:p>
          <a:p>
            <a:endParaRPr lang="en-GB" dirty="0"/>
          </a:p>
          <a:p>
            <a:endParaRPr lang="en-GB" dirty="0"/>
          </a:p>
          <a:p>
            <a:endParaRPr lang="en-GB" dirty="0"/>
          </a:p>
          <a:p>
            <a:pPr marL="0" lvl="0" indent="0" algn="l" rtl="0">
              <a:spcBef>
                <a:spcPts val="0"/>
              </a:spcBef>
              <a:spcAft>
                <a:spcPts val="0"/>
              </a:spcAft>
              <a:buNone/>
            </a:pPr>
            <a:endParaRPr lang="en-GB" sz="1600" b="1" dirty="0">
              <a:latin typeface="+mj-lt"/>
              <a:ea typeface="Handlee"/>
              <a:cs typeface="Handlee"/>
              <a:sym typeface="Handlee"/>
            </a:endParaRPr>
          </a:p>
          <a:p>
            <a:pPr marL="0" lvl="0" indent="0" algn="l" rtl="0">
              <a:spcBef>
                <a:spcPts val="0"/>
              </a:spcBef>
              <a:spcAft>
                <a:spcPts val="0"/>
              </a:spcAft>
              <a:buNone/>
            </a:pPr>
            <a:endParaRPr lang="en-GB" sz="1600" b="1" dirty="0">
              <a:latin typeface="+mj-lt"/>
              <a:ea typeface="Handlee"/>
              <a:cs typeface="Handlee"/>
              <a:sym typeface="Handlee"/>
            </a:endParaRPr>
          </a:p>
          <a:p>
            <a:pPr marL="0" lvl="0" indent="0" algn="l" rtl="0">
              <a:spcBef>
                <a:spcPts val="0"/>
              </a:spcBef>
              <a:spcAft>
                <a:spcPts val="0"/>
              </a:spcAft>
              <a:buNone/>
            </a:pPr>
            <a:endParaRPr lang="en-GB" sz="1600" b="1" dirty="0">
              <a:latin typeface="+mj-lt"/>
              <a:ea typeface="Handlee"/>
              <a:cs typeface="Handlee"/>
              <a:sym typeface="Handlee"/>
            </a:endParaRPr>
          </a:p>
        </p:txBody>
      </p:sp>
      <p:sp>
        <p:nvSpPr>
          <p:cNvPr id="110" name="Google Shape;110;p14"/>
          <p:cNvSpPr txBox="1"/>
          <p:nvPr/>
        </p:nvSpPr>
        <p:spPr>
          <a:xfrm>
            <a:off x="148624" y="150450"/>
            <a:ext cx="4582125" cy="2523738"/>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1200" u="sng" dirty="0">
                <a:latin typeface="+mj-lt"/>
                <a:ea typeface="Handlee"/>
                <a:cs typeface="Handlee"/>
                <a:sym typeface="Handlee"/>
              </a:rPr>
              <a:t>Physical Development: Gross and Fine motor Skill</a:t>
            </a:r>
            <a:endParaRPr sz="1200" u="sng" dirty="0">
              <a:latin typeface="+mj-lt"/>
              <a:ea typeface="Handlee"/>
              <a:cs typeface="Handlee"/>
              <a:sym typeface="Handlee"/>
            </a:endParaRPr>
          </a:p>
          <a:p>
            <a:pPr marL="0" lvl="0" indent="0" algn="l" rtl="0">
              <a:spcBef>
                <a:spcPts val="0"/>
              </a:spcBef>
              <a:spcAft>
                <a:spcPts val="0"/>
              </a:spcAft>
              <a:buNone/>
            </a:pPr>
            <a:r>
              <a:rPr lang="en-GB" sz="1200" dirty="0">
                <a:latin typeface="+mj-lt"/>
                <a:ea typeface="Handlee"/>
                <a:cs typeface="Handlee"/>
                <a:sym typeface="Handlee"/>
              </a:rPr>
              <a:t>Gross and fine motor movement: Scan to practise at home.</a:t>
            </a:r>
            <a:endParaRPr sz="1600" dirty="0">
              <a:latin typeface="+mj-lt"/>
              <a:ea typeface="Handlee"/>
              <a:cs typeface="Handlee"/>
              <a:sym typeface="Handlee"/>
            </a:endParaRPr>
          </a:p>
          <a:p>
            <a:pPr marL="0" lvl="0" indent="0" algn="l" rtl="0">
              <a:spcBef>
                <a:spcPts val="0"/>
              </a:spcBef>
              <a:spcAft>
                <a:spcPts val="0"/>
              </a:spcAft>
              <a:buNone/>
            </a:pPr>
            <a:endParaRPr sz="1600" dirty="0">
              <a:latin typeface="Handlee"/>
              <a:ea typeface="Handlee"/>
              <a:cs typeface="Handlee"/>
              <a:sym typeface="Handlee"/>
            </a:endParaRPr>
          </a:p>
          <a:p>
            <a:pPr marL="0" lvl="0" indent="0" algn="l" rtl="0">
              <a:spcBef>
                <a:spcPts val="0"/>
              </a:spcBef>
              <a:spcAft>
                <a:spcPts val="0"/>
              </a:spcAft>
              <a:buNone/>
            </a:pPr>
            <a:endParaRPr sz="1600" dirty="0">
              <a:latin typeface="Handlee"/>
              <a:ea typeface="Handlee"/>
              <a:cs typeface="Handlee"/>
              <a:sym typeface="Handlee"/>
            </a:endParaRPr>
          </a:p>
          <a:p>
            <a:pPr marL="0" lvl="0" indent="0" algn="l" rtl="0">
              <a:spcBef>
                <a:spcPts val="0"/>
              </a:spcBef>
              <a:spcAft>
                <a:spcPts val="0"/>
              </a:spcAft>
              <a:buNone/>
            </a:pPr>
            <a:endParaRPr sz="1600" dirty="0">
              <a:latin typeface="Handlee"/>
              <a:ea typeface="Handlee"/>
              <a:cs typeface="Handlee"/>
              <a:sym typeface="Handlee"/>
            </a:endParaRPr>
          </a:p>
          <a:p>
            <a:pPr marL="0" lvl="0" indent="0" algn="l" rtl="0">
              <a:spcBef>
                <a:spcPts val="0"/>
              </a:spcBef>
              <a:spcAft>
                <a:spcPts val="0"/>
              </a:spcAft>
              <a:buNone/>
            </a:pPr>
            <a:endParaRPr sz="1600" dirty="0">
              <a:latin typeface="Handlee"/>
              <a:ea typeface="Handlee"/>
              <a:cs typeface="Handlee"/>
              <a:sym typeface="Handlee"/>
            </a:endParaRPr>
          </a:p>
          <a:p>
            <a:pPr marL="0" lvl="0" indent="0" algn="l" rtl="0">
              <a:spcBef>
                <a:spcPts val="0"/>
              </a:spcBef>
              <a:spcAft>
                <a:spcPts val="0"/>
              </a:spcAft>
              <a:buNone/>
            </a:pPr>
            <a:endParaRPr sz="1600" dirty="0">
              <a:latin typeface="Handlee"/>
              <a:ea typeface="Handlee"/>
              <a:cs typeface="Handlee"/>
              <a:sym typeface="Handlee"/>
            </a:endParaRPr>
          </a:p>
          <a:p>
            <a:pPr marL="0" lvl="0" indent="0" algn="l" rtl="0">
              <a:spcBef>
                <a:spcPts val="0"/>
              </a:spcBef>
              <a:spcAft>
                <a:spcPts val="0"/>
              </a:spcAft>
              <a:buNone/>
            </a:pPr>
            <a:endParaRPr lang="en-GB" sz="1200" b="1" dirty="0">
              <a:latin typeface="Handlee"/>
              <a:ea typeface="Handlee"/>
              <a:cs typeface="Handlee"/>
              <a:sym typeface="Handlee"/>
            </a:endParaRPr>
          </a:p>
          <a:p>
            <a:pPr marL="0" lvl="0" indent="0" algn="l" rtl="0">
              <a:spcBef>
                <a:spcPts val="0"/>
              </a:spcBef>
              <a:spcAft>
                <a:spcPts val="0"/>
              </a:spcAft>
              <a:buNone/>
            </a:pPr>
            <a:endParaRPr lang="en-GB" sz="1200" b="1" dirty="0">
              <a:latin typeface="Handlee"/>
              <a:ea typeface="Handlee"/>
              <a:cs typeface="Handlee"/>
              <a:sym typeface="Handlee"/>
            </a:endParaRPr>
          </a:p>
          <a:p>
            <a:pPr marL="0" lvl="0" indent="0" algn="l" rtl="0">
              <a:spcBef>
                <a:spcPts val="0"/>
              </a:spcBef>
              <a:spcAft>
                <a:spcPts val="0"/>
              </a:spcAft>
              <a:buNone/>
            </a:pPr>
            <a:r>
              <a:rPr lang="en-GB" sz="1200" b="1" dirty="0">
                <a:latin typeface="+mj-lt"/>
                <a:ea typeface="Handlee"/>
                <a:cs typeface="Handlee"/>
                <a:sym typeface="Handlee"/>
              </a:rPr>
              <a:t>Physical Development - </a:t>
            </a:r>
            <a:r>
              <a:rPr lang="en-GB" sz="1200" dirty="0">
                <a:solidFill>
                  <a:schemeClr val="dk1"/>
                </a:solidFill>
                <a:latin typeface="+mj-lt"/>
                <a:ea typeface="Handlee"/>
                <a:cs typeface="Handlee"/>
                <a:sym typeface="Handlee"/>
              </a:rPr>
              <a:t>Gym  - rolls, jump, skip, hop, climb, crawl, balance, run. </a:t>
            </a:r>
            <a:endParaRPr sz="1200" b="1" dirty="0">
              <a:latin typeface="+mj-lt"/>
              <a:ea typeface="Handlee"/>
              <a:cs typeface="Handlee"/>
              <a:sym typeface="Handlee"/>
            </a:endParaRPr>
          </a:p>
        </p:txBody>
      </p:sp>
      <p:sp>
        <p:nvSpPr>
          <p:cNvPr id="111" name="Google Shape;111;p14"/>
          <p:cNvSpPr txBox="1"/>
          <p:nvPr/>
        </p:nvSpPr>
        <p:spPr>
          <a:xfrm>
            <a:off x="-37743" y="6702372"/>
            <a:ext cx="9995400" cy="5663058"/>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1600" u="sng" dirty="0">
                <a:latin typeface="+mj-lt"/>
                <a:ea typeface="Handlee"/>
                <a:cs typeface="Handlee"/>
                <a:sym typeface="Handlee"/>
              </a:rPr>
              <a:t>Literacy: Reading </a:t>
            </a:r>
            <a:endParaRPr sz="1600" u="sng" dirty="0">
              <a:latin typeface="+mj-lt"/>
              <a:ea typeface="Handlee"/>
              <a:cs typeface="Handlee"/>
              <a:sym typeface="Handlee"/>
            </a:endParaRPr>
          </a:p>
          <a:p>
            <a:pPr marL="0" lvl="0" indent="0" algn="l" rtl="0">
              <a:spcBef>
                <a:spcPts val="0"/>
              </a:spcBef>
              <a:spcAft>
                <a:spcPts val="0"/>
              </a:spcAft>
              <a:buNone/>
            </a:pPr>
            <a:endParaRPr sz="1600" u="sng" dirty="0">
              <a:latin typeface="Handlee"/>
              <a:ea typeface="Handlee"/>
              <a:cs typeface="Handlee"/>
              <a:sym typeface="Handlee"/>
            </a:endParaRPr>
          </a:p>
          <a:p>
            <a:pPr marL="0" lvl="0" indent="0" algn="l" rtl="0">
              <a:spcBef>
                <a:spcPts val="0"/>
              </a:spcBef>
              <a:spcAft>
                <a:spcPts val="0"/>
              </a:spcAft>
              <a:buNone/>
            </a:pPr>
            <a:r>
              <a:rPr lang="en-GB" sz="1200" dirty="0" smtClean="0">
                <a:latin typeface="+mn-lt"/>
                <a:ea typeface="Handlee"/>
                <a:cs typeface="Handlee"/>
                <a:sym typeface="Handlee"/>
              </a:rPr>
              <a:t>We will be finding out about different</a:t>
            </a:r>
          </a:p>
          <a:p>
            <a:pPr marL="0" lvl="0" indent="0" algn="l" rtl="0">
              <a:spcBef>
                <a:spcPts val="0"/>
              </a:spcBef>
              <a:spcAft>
                <a:spcPts val="0"/>
              </a:spcAft>
              <a:buNone/>
            </a:pPr>
            <a:r>
              <a:rPr lang="en-GB" sz="1200" dirty="0" smtClean="0">
                <a:latin typeface="+mn-lt"/>
                <a:ea typeface="Handlee"/>
                <a:cs typeface="Handlee"/>
                <a:sym typeface="Handlee"/>
              </a:rPr>
              <a:t>characters in stories and talking about</a:t>
            </a:r>
          </a:p>
          <a:p>
            <a:pPr marL="0" lvl="0" indent="0" algn="l" rtl="0">
              <a:spcBef>
                <a:spcPts val="0"/>
              </a:spcBef>
              <a:spcAft>
                <a:spcPts val="0"/>
              </a:spcAft>
              <a:buNone/>
            </a:pPr>
            <a:r>
              <a:rPr lang="en-GB" sz="1200" dirty="0" smtClean="0">
                <a:latin typeface="+mn-lt"/>
                <a:ea typeface="Handlee"/>
                <a:cs typeface="Handlee"/>
                <a:sym typeface="Handlee"/>
              </a:rPr>
              <a:t>Some of our favourite characters. We </a:t>
            </a:r>
          </a:p>
          <a:p>
            <a:pPr marL="0" lvl="0" indent="0" algn="l" rtl="0">
              <a:spcBef>
                <a:spcPts val="0"/>
              </a:spcBef>
              <a:spcAft>
                <a:spcPts val="0"/>
              </a:spcAft>
              <a:buNone/>
            </a:pPr>
            <a:r>
              <a:rPr lang="en-GB" sz="1200" dirty="0" smtClean="0">
                <a:latin typeface="+mn-lt"/>
                <a:ea typeface="Handlee"/>
                <a:cs typeface="Handlee"/>
                <a:sym typeface="Handlee"/>
              </a:rPr>
              <a:t>Will be drawing them and talking about </a:t>
            </a:r>
          </a:p>
          <a:p>
            <a:pPr lvl="0"/>
            <a:r>
              <a:rPr lang="en-GB" sz="1200" dirty="0" smtClean="0">
                <a:latin typeface="+mn-lt"/>
                <a:ea typeface="Handlee"/>
                <a:cs typeface="Handlee"/>
                <a:sym typeface="Handlee"/>
              </a:rPr>
              <a:t>Why we like them</a:t>
            </a:r>
            <a:r>
              <a:rPr lang="en-GB" sz="1200" dirty="0">
                <a:latin typeface="+mn-lt"/>
                <a:ea typeface="Handlee"/>
                <a:cs typeface="Handlee"/>
                <a:sym typeface="Handlee"/>
              </a:rPr>
              <a:t>. </a:t>
            </a:r>
            <a:r>
              <a:rPr lang="en-GB" sz="1200" dirty="0" smtClean="0">
                <a:latin typeface="+mn-lt"/>
                <a:ea typeface="Handlee"/>
                <a:cs typeface="Handlee"/>
                <a:sym typeface="Handlee"/>
              </a:rPr>
              <a:t>We </a:t>
            </a:r>
            <a:r>
              <a:rPr lang="en-GB" sz="1200" dirty="0" smtClean="0">
                <a:latin typeface="+mn-lt"/>
                <a:ea typeface="Handlee"/>
                <a:cs typeface="Handlee"/>
                <a:sym typeface="Handlee"/>
              </a:rPr>
              <a:t>will also be </a:t>
            </a:r>
          </a:p>
          <a:p>
            <a:pPr marL="0" lvl="0" indent="0" algn="l" rtl="0">
              <a:spcBef>
                <a:spcPts val="0"/>
              </a:spcBef>
              <a:spcAft>
                <a:spcPts val="0"/>
              </a:spcAft>
              <a:buNone/>
            </a:pPr>
            <a:r>
              <a:rPr lang="en-GB" sz="1200" dirty="0">
                <a:latin typeface="+mn-lt"/>
                <a:ea typeface="Handlee"/>
                <a:cs typeface="Handlee"/>
                <a:sym typeface="Handlee"/>
              </a:rPr>
              <a:t>t</a:t>
            </a:r>
            <a:r>
              <a:rPr lang="en-GB" sz="1200" dirty="0" smtClean="0">
                <a:latin typeface="+mn-lt"/>
                <a:ea typeface="Handlee"/>
                <a:cs typeface="Handlee"/>
                <a:sym typeface="Handlee"/>
              </a:rPr>
              <a:t>alking about different settings in </a:t>
            </a:r>
          </a:p>
          <a:p>
            <a:pPr marL="0" lvl="0" indent="0" algn="l" rtl="0">
              <a:spcBef>
                <a:spcPts val="0"/>
              </a:spcBef>
              <a:spcAft>
                <a:spcPts val="0"/>
              </a:spcAft>
              <a:buNone/>
            </a:pPr>
            <a:r>
              <a:rPr lang="en-GB" sz="1200" dirty="0">
                <a:latin typeface="+mn-lt"/>
                <a:ea typeface="Handlee"/>
                <a:cs typeface="Handlee"/>
                <a:sym typeface="Handlee"/>
              </a:rPr>
              <a:t>s</a:t>
            </a:r>
            <a:r>
              <a:rPr lang="en-GB" sz="1200" dirty="0" smtClean="0">
                <a:latin typeface="+mn-lt"/>
                <a:ea typeface="Handlee"/>
                <a:cs typeface="Handlee"/>
                <a:sym typeface="Handlee"/>
              </a:rPr>
              <a:t>tories, and identifying different settings</a:t>
            </a:r>
          </a:p>
          <a:p>
            <a:pPr marL="0" lvl="0" indent="0" algn="l" rtl="0">
              <a:spcBef>
                <a:spcPts val="0"/>
              </a:spcBef>
              <a:spcAft>
                <a:spcPts val="0"/>
              </a:spcAft>
              <a:buNone/>
            </a:pPr>
            <a:r>
              <a:rPr lang="en-GB" sz="1200" dirty="0">
                <a:latin typeface="+mn-lt"/>
                <a:ea typeface="Handlee"/>
                <a:cs typeface="Handlee"/>
                <a:sym typeface="Handlee"/>
              </a:rPr>
              <a:t>i</a:t>
            </a:r>
            <a:r>
              <a:rPr lang="en-GB" sz="1200" dirty="0" smtClean="0">
                <a:latin typeface="+mn-lt"/>
                <a:ea typeface="Handlee"/>
                <a:cs typeface="Handlee"/>
                <a:sym typeface="Handlee"/>
              </a:rPr>
              <a:t>n the books that we read at Nursery</a:t>
            </a:r>
            <a:r>
              <a:rPr lang="en-GB" sz="1600" u="sng" dirty="0" smtClean="0">
                <a:latin typeface="Handlee"/>
                <a:ea typeface="Handlee"/>
                <a:cs typeface="Handlee"/>
                <a:sym typeface="Handlee"/>
              </a:rPr>
              <a:t>.</a:t>
            </a:r>
          </a:p>
          <a:p>
            <a:pPr marL="0" lvl="0" indent="0" algn="l" rtl="0">
              <a:spcBef>
                <a:spcPts val="0"/>
              </a:spcBef>
              <a:spcAft>
                <a:spcPts val="0"/>
              </a:spcAft>
              <a:buNone/>
            </a:pPr>
            <a:endParaRPr lang="en-GB" sz="1600" u="sng" dirty="0" smtClean="0">
              <a:latin typeface="Handlee"/>
              <a:ea typeface="Handlee"/>
              <a:cs typeface="Handlee"/>
              <a:sym typeface="Handlee"/>
            </a:endParaRPr>
          </a:p>
          <a:p>
            <a:pPr marL="0" lvl="0" indent="0" algn="l" rtl="0">
              <a:spcBef>
                <a:spcPts val="0"/>
              </a:spcBef>
              <a:spcAft>
                <a:spcPts val="0"/>
              </a:spcAft>
              <a:buNone/>
            </a:pPr>
            <a:endParaRPr sz="1600" u="sng" dirty="0">
              <a:latin typeface="Handlee"/>
              <a:ea typeface="Handlee"/>
              <a:cs typeface="Handlee"/>
              <a:sym typeface="Handlee"/>
            </a:endParaRPr>
          </a:p>
          <a:p>
            <a:pPr marL="0" lvl="0" indent="0" algn="l" rtl="0">
              <a:spcBef>
                <a:spcPts val="0"/>
              </a:spcBef>
              <a:spcAft>
                <a:spcPts val="0"/>
              </a:spcAft>
              <a:buNone/>
            </a:pPr>
            <a:endParaRPr sz="1600" u="sng" dirty="0">
              <a:latin typeface="Handlee"/>
              <a:ea typeface="Handlee"/>
              <a:cs typeface="Handlee"/>
              <a:sym typeface="Handlee"/>
            </a:endParaRPr>
          </a:p>
          <a:p>
            <a:pPr marL="0" lvl="0" indent="0" algn="l" rtl="0">
              <a:spcBef>
                <a:spcPts val="0"/>
              </a:spcBef>
              <a:spcAft>
                <a:spcPts val="0"/>
              </a:spcAft>
              <a:buNone/>
            </a:pPr>
            <a:endParaRPr sz="1600" u="sng" dirty="0">
              <a:latin typeface="+mj-lt"/>
              <a:ea typeface="Handlee"/>
              <a:cs typeface="Handlee"/>
              <a:sym typeface="Handlee"/>
            </a:endParaRPr>
          </a:p>
          <a:p>
            <a:pPr marL="0" lvl="0" indent="0" algn="l" rtl="0">
              <a:spcBef>
                <a:spcPts val="0"/>
              </a:spcBef>
              <a:spcAft>
                <a:spcPts val="0"/>
              </a:spcAft>
              <a:buNone/>
            </a:pPr>
            <a:r>
              <a:rPr lang="en-GB" sz="1200" u="sng" dirty="0" smtClean="0">
                <a:latin typeface="+mj-lt"/>
                <a:ea typeface="Handlee"/>
                <a:cs typeface="Handlee"/>
                <a:sym typeface="Handlee"/>
              </a:rPr>
              <a:t>Do you know which story</a:t>
            </a:r>
          </a:p>
          <a:p>
            <a:pPr marL="0" lvl="0" indent="0" algn="l" rtl="0">
              <a:spcBef>
                <a:spcPts val="0"/>
              </a:spcBef>
              <a:spcAft>
                <a:spcPts val="0"/>
              </a:spcAft>
              <a:buNone/>
            </a:pPr>
            <a:r>
              <a:rPr lang="en-GB" sz="1200" u="sng" dirty="0">
                <a:latin typeface="+mj-lt"/>
                <a:ea typeface="Handlee"/>
                <a:cs typeface="Handlee"/>
                <a:sym typeface="Handlee"/>
              </a:rPr>
              <a:t>e</a:t>
            </a:r>
            <a:r>
              <a:rPr lang="en-GB" sz="1200" u="sng" dirty="0" smtClean="0">
                <a:latin typeface="+mj-lt"/>
                <a:ea typeface="Handlee"/>
                <a:cs typeface="Handlee"/>
                <a:sym typeface="Handlee"/>
              </a:rPr>
              <a:t>ach setting is from?</a:t>
            </a:r>
            <a:endParaRPr sz="1200" u="sng" dirty="0">
              <a:latin typeface="+mj-lt"/>
              <a:ea typeface="Handlee"/>
              <a:cs typeface="Handlee"/>
              <a:sym typeface="Handlee"/>
            </a:endParaRPr>
          </a:p>
          <a:p>
            <a:pPr marL="0" lvl="0" indent="0" algn="l" rtl="0">
              <a:spcBef>
                <a:spcPts val="0"/>
              </a:spcBef>
              <a:spcAft>
                <a:spcPts val="0"/>
              </a:spcAft>
              <a:buNone/>
            </a:pPr>
            <a:endParaRPr sz="1600" u="sng" dirty="0">
              <a:latin typeface="Handlee"/>
              <a:ea typeface="Handlee"/>
              <a:cs typeface="Handlee"/>
              <a:sym typeface="Handlee"/>
            </a:endParaRPr>
          </a:p>
          <a:p>
            <a:pPr marL="0" lvl="0" indent="0" algn="l" rtl="0">
              <a:spcBef>
                <a:spcPts val="0"/>
              </a:spcBef>
              <a:spcAft>
                <a:spcPts val="0"/>
              </a:spcAft>
              <a:buNone/>
            </a:pPr>
            <a:endParaRPr sz="1600" u="sng" dirty="0">
              <a:latin typeface="Handlee"/>
              <a:ea typeface="Handlee"/>
              <a:cs typeface="Handlee"/>
              <a:sym typeface="Handlee"/>
            </a:endParaRPr>
          </a:p>
          <a:p>
            <a:pPr marL="0" lvl="0" indent="0" algn="l" rtl="0">
              <a:spcBef>
                <a:spcPts val="0"/>
              </a:spcBef>
              <a:spcAft>
                <a:spcPts val="0"/>
              </a:spcAft>
              <a:buNone/>
            </a:pPr>
            <a:endParaRPr sz="1600" u="sng" dirty="0">
              <a:latin typeface="Handlee"/>
              <a:ea typeface="Handlee"/>
              <a:cs typeface="Handlee"/>
              <a:sym typeface="Handlee"/>
            </a:endParaRPr>
          </a:p>
          <a:p>
            <a:pPr marL="0" lvl="0" indent="0" algn="l" rtl="0">
              <a:spcBef>
                <a:spcPts val="0"/>
              </a:spcBef>
              <a:spcAft>
                <a:spcPts val="0"/>
              </a:spcAft>
              <a:buNone/>
            </a:pPr>
            <a:endParaRPr sz="1600" dirty="0">
              <a:latin typeface="Handlee"/>
              <a:ea typeface="Handlee"/>
              <a:cs typeface="Handlee"/>
              <a:sym typeface="Handlee"/>
            </a:endParaRPr>
          </a:p>
          <a:p>
            <a:pPr marL="0" lvl="0" indent="0" algn="l" rtl="0">
              <a:spcBef>
                <a:spcPts val="0"/>
              </a:spcBef>
              <a:spcAft>
                <a:spcPts val="0"/>
              </a:spcAft>
              <a:buNone/>
            </a:pPr>
            <a:endParaRPr sz="1600" u="sng" dirty="0">
              <a:latin typeface="Handlee"/>
              <a:ea typeface="Handlee"/>
              <a:cs typeface="Handlee"/>
              <a:sym typeface="Handlee"/>
            </a:endParaRPr>
          </a:p>
          <a:p>
            <a:pPr marL="0" lvl="0" indent="0" algn="l" rtl="0">
              <a:spcBef>
                <a:spcPts val="0"/>
              </a:spcBef>
              <a:spcAft>
                <a:spcPts val="0"/>
              </a:spcAft>
              <a:buNone/>
            </a:pPr>
            <a:endParaRPr sz="1600" u="sng" dirty="0">
              <a:latin typeface="Handlee"/>
              <a:ea typeface="Handlee"/>
              <a:cs typeface="Handlee"/>
              <a:sym typeface="Handlee"/>
            </a:endParaRPr>
          </a:p>
          <a:p>
            <a:pPr marL="0" lvl="0" indent="0" algn="l" rtl="0">
              <a:spcBef>
                <a:spcPts val="0"/>
              </a:spcBef>
              <a:spcAft>
                <a:spcPts val="0"/>
              </a:spcAft>
              <a:buNone/>
            </a:pPr>
            <a:endParaRPr sz="1600" u="sng" dirty="0">
              <a:latin typeface="Handlee"/>
              <a:ea typeface="Handlee"/>
              <a:cs typeface="Handlee"/>
              <a:sym typeface="Handlee"/>
            </a:endParaRPr>
          </a:p>
          <a:p>
            <a:pPr marL="0" lvl="0" indent="0" algn="l" rtl="0">
              <a:spcBef>
                <a:spcPts val="0"/>
              </a:spcBef>
              <a:spcAft>
                <a:spcPts val="0"/>
              </a:spcAft>
              <a:buNone/>
            </a:pPr>
            <a:endParaRPr sz="1600" u="sng" dirty="0">
              <a:latin typeface="Handlee"/>
              <a:ea typeface="Handlee"/>
              <a:cs typeface="Handlee"/>
              <a:sym typeface="Handlee"/>
            </a:endParaRPr>
          </a:p>
        </p:txBody>
      </p:sp>
      <p:pic>
        <p:nvPicPr>
          <p:cNvPr id="117" name="Google Shape;117;p14"/>
          <p:cNvPicPr preferRelativeResize="0"/>
          <p:nvPr/>
        </p:nvPicPr>
        <p:blipFill>
          <a:blip r:embed="rId3">
            <a:alphaModFix/>
          </a:blip>
          <a:stretch>
            <a:fillRect/>
          </a:stretch>
        </p:blipFill>
        <p:spPr>
          <a:xfrm>
            <a:off x="10822988" y="9740963"/>
            <a:ext cx="385475" cy="364925"/>
          </a:xfrm>
          <a:prstGeom prst="rect">
            <a:avLst/>
          </a:prstGeom>
          <a:noFill/>
          <a:ln>
            <a:noFill/>
          </a:ln>
        </p:spPr>
      </p:pic>
      <p:pic>
        <p:nvPicPr>
          <p:cNvPr id="118" name="Google Shape;118;p14"/>
          <p:cNvPicPr preferRelativeResize="0"/>
          <p:nvPr/>
        </p:nvPicPr>
        <p:blipFill>
          <a:blip r:embed="rId4">
            <a:alphaModFix/>
          </a:blip>
          <a:stretch>
            <a:fillRect/>
          </a:stretch>
        </p:blipFill>
        <p:spPr>
          <a:xfrm>
            <a:off x="1477171" y="820854"/>
            <a:ext cx="1093368" cy="692700"/>
          </a:xfrm>
          <a:prstGeom prst="rect">
            <a:avLst/>
          </a:prstGeom>
          <a:noFill/>
          <a:ln w="19050" cap="flat" cmpd="sng">
            <a:solidFill>
              <a:schemeClr val="dk2"/>
            </a:solidFill>
            <a:prstDash val="solid"/>
            <a:round/>
            <a:headEnd type="none" w="sm" len="sm"/>
            <a:tailEnd type="none" w="sm" len="sm"/>
          </a:ln>
        </p:spPr>
      </p:pic>
      <p:sp>
        <p:nvSpPr>
          <p:cNvPr id="119" name="Google Shape;119;p14"/>
          <p:cNvSpPr txBox="1"/>
          <p:nvPr/>
        </p:nvSpPr>
        <p:spPr>
          <a:xfrm>
            <a:off x="1215588" y="1687397"/>
            <a:ext cx="1285800" cy="369300"/>
          </a:xfrm>
          <a:prstGeom prst="rect">
            <a:avLst/>
          </a:prstGeom>
          <a:solidFill>
            <a:srgbClr val="FCE5C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dirty="0">
                <a:latin typeface="+mj-lt"/>
                <a:ea typeface="Handlee"/>
                <a:cs typeface="Handlee"/>
                <a:sym typeface="Handlee"/>
              </a:rPr>
              <a:t>Square pattern.</a:t>
            </a:r>
            <a:endParaRPr sz="1200" dirty="0">
              <a:latin typeface="+mj-lt"/>
              <a:ea typeface="Handlee"/>
              <a:cs typeface="Handlee"/>
              <a:sym typeface="Handlee"/>
            </a:endParaRPr>
          </a:p>
        </p:txBody>
      </p:sp>
      <p:pic>
        <p:nvPicPr>
          <p:cNvPr id="120" name="Google Shape;120;p14"/>
          <p:cNvPicPr preferRelativeResize="0"/>
          <p:nvPr/>
        </p:nvPicPr>
        <p:blipFill>
          <a:blip r:embed="rId5">
            <a:alphaModFix/>
          </a:blip>
          <a:stretch>
            <a:fillRect/>
          </a:stretch>
        </p:blipFill>
        <p:spPr>
          <a:xfrm>
            <a:off x="476955" y="721658"/>
            <a:ext cx="878720" cy="759164"/>
          </a:xfrm>
          <a:prstGeom prst="rect">
            <a:avLst/>
          </a:prstGeom>
          <a:noFill/>
          <a:ln>
            <a:noFill/>
          </a:ln>
        </p:spPr>
      </p:pic>
      <p:pic>
        <p:nvPicPr>
          <p:cNvPr id="121" name="Google Shape;121;p14"/>
          <p:cNvPicPr preferRelativeResize="0"/>
          <p:nvPr/>
        </p:nvPicPr>
        <p:blipFill>
          <a:blip r:embed="rId6">
            <a:alphaModFix/>
          </a:blip>
          <a:stretch>
            <a:fillRect/>
          </a:stretch>
        </p:blipFill>
        <p:spPr>
          <a:xfrm>
            <a:off x="3692251" y="860510"/>
            <a:ext cx="641011" cy="703825"/>
          </a:xfrm>
          <a:prstGeom prst="rect">
            <a:avLst/>
          </a:prstGeom>
          <a:noFill/>
          <a:ln w="19050" cap="flat" cmpd="sng">
            <a:solidFill>
              <a:schemeClr val="dk2"/>
            </a:solidFill>
            <a:prstDash val="solid"/>
            <a:round/>
            <a:headEnd type="none" w="sm" len="sm"/>
            <a:tailEnd type="none" w="sm" len="sm"/>
          </a:ln>
        </p:spPr>
      </p:pic>
      <p:sp>
        <p:nvSpPr>
          <p:cNvPr id="122" name="Google Shape;122;p14"/>
          <p:cNvSpPr txBox="1"/>
          <p:nvPr/>
        </p:nvSpPr>
        <p:spPr>
          <a:xfrm>
            <a:off x="3174601" y="1726823"/>
            <a:ext cx="1035300" cy="369300"/>
          </a:xfrm>
          <a:prstGeom prst="rect">
            <a:avLst/>
          </a:prstGeom>
          <a:solidFill>
            <a:srgbClr val="FCE5C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dirty="0">
                <a:latin typeface="+mj-lt"/>
                <a:ea typeface="Handlee"/>
                <a:cs typeface="Handlee"/>
                <a:sym typeface="Handlee"/>
              </a:rPr>
              <a:t>Figure of 8</a:t>
            </a:r>
            <a:r>
              <a:rPr lang="en-GB" sz="1200" dirty="0">
                <a:latin typeface="Handlee"/>
                <a:ea typeface="Handlee"/>
                <a:cs typeface="Handlee"/>
                <a:sym typeface="Handlee"/>
              </a:rPr>
              <a:t>.</a:t>
            </a:r>
            <a:endParaRPr sz="1200" dirty="0">
              <a:latin typeface="Handlee"/>
              <a:ea typeface="Handlee"/>
              <a:cs typeface="Handlee"/>
              <a:sym typeface="Handlee"/>
            </a:endParaRPr>
          </a:p>
        </p:txBody>
      </p:sp>
      <p:pic>
        <p:nvPicPr>
          <p:cNvPr id="123" name="Google Shape;123;p14"/>
          <p:cNvPicPr preferRelativeResize="0"/>
          <p:nvPr/>
        </p:nvPicPr>
        <p:blipFill>
          <a:blip r:embed="rId7">
            <a:alphaModFix/>
          </a:blip>
          <a:stretch>
            <a:fillRect/>
          </a:stretch>
        </p:blipFill>
        <p:spPr>
          <a:xfrm>
            <a:off x="2752237" y="757915"/>
            <a:ext cx="749237" cy="706176"/>
          </a:xfrm>
          <a:prstGeom prst="rect">
            <a:avLst/>
          </a:prstGeom>
          <a:noFill/>
          <a:ln>
            <a:noFill/>
          </a:ln>
        </p:spPr>
      </p:pic>
      <p:pic>
        <p:nvPicPr>
          <p:cNvPr id="125" name="Google Shape;125;p14"/>
          <p:cNvPicPr preferRelativeResize="0"/>
          <p:nvPr/>
        </p:nvPicPr>
        <p:blipFill>
          <a:blip r:embed="rId8">
            <a:alphaModFix/>
          </a:blip>
          <a:stretch>
            <a:fillRect/>
          </a:stretch>
        </p:blipFill>
        <p:spPr>
          <a:xfrm>
            <a:off x="3006397" y="3204311"/>
            <a:ext cx="2003705" cy="1686351"/>
          </a:xfrm>
          <a:prstGeom prst="rect">
            <a:avLst/>
          </a:prstGeom>
          <a:noFill/>
          <a:ln>
            <a:noFill/>
          </a:ln>
        </p:spPr>
      </p:pic>
      <p:sp>
        <p:nvSpPr>
          <p:cNvPr id="126" name="Google Shape;126;p14"/>
          <p:cNvSpPr txBox="1"/>
          <p:nvPr/>
        </p:nvSpPr>
        <p:spPr>
          <a:xfrm>
            <a:off x="148625" y="2720751"/>
            <a:ext cx="4437300" cy="6463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500" b="1" dirty="0">
                <a:latin typeface="+mj-lt"/>
                <a:ea typeface="Handlee"/>
                <a:cs typeface="Handlee"/>
                <a:sym typeface="Handlee"/>
              </a:rPr>
              <a:t>Understanding the World: People, Culture and communities </a:t>
            </a:r>
            <a:endParaRPr dirty="0">
              <a:latin typeface="+mj-lt"/>
              <a:ea typeface="Handlee"/>
              <a:cs typeface="Handlee"/>
              <a:sym typeface="Handlee"/>
            </a:endParaRPr>
          </a:p>
        </p:txBody>
      </p:sp>
      <p:pic>
        <p:nvPicPr>
          <p:cNvPr id="127" name="Google Shape;127;p14"/>
          <p:cNvPicPr preferRelativeResize="0"/>
          <p:nvPr/>
        </p:nvPicPr>
        <p:blipFill>
          <a:blip r:embed="rId9">
            <a:alphaModFix/>
          </a:blip>
          <a:stretch>
            <a:fillRect/>
          </a:stretch>
        </p:blipFill>
        <p:spPr>
          <a:xfrm>
            <a:off x="2255871" y="3980625"/>
            <a:ext cx="918730" cy="954379"/>
          </a:xfrm>
          <a:prstGeom prst="rect">
            <a:avLst/>
          </a:prstGeom>
          <a:noFill/>
          <a:ln>
            <a:noFill/>
          </a:ln>
        </p:spPr>
      </p:pic>
      <p:sp>
        <p:nvSpPr>
          <p:cNvPr id="128" name="Google Shape;128;p14"/>
          <p:cNvSpPr txBox="1"/>
          <p:nvPr/>
        </p:nvSpPr>
        <p:spPr>
          <a:xfrm>
            <a:off x="2244650" y="4965441"/>
            <a:ext cx="2486100" cy="738633"/>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1200" dirty="0">
                <a:latin typeface="+mj-lt"/>
                <a:ea typeface="Handlee"/>
                <a:cs typeface="Handlee"/>
                <a:sym typeface="Handlee"/>
              </a:rPr>
              <a:t>Scan this code to find out more information about Chinese New Year</a:t>
            </a:r>
            <a:r>
              <a:rPr lang="en-GB" sz="1200" dirty="0">
                <a:latin typeface="Handlee"/>
                <a:ea typeface="Handlee"/>
                <a:cs typeface="Handlee"/>
                <a:sym typeface="Handlee"/>
              </a:rPr>
              <a:t>.</a:t>
            </a:r>
            <a:endParaRPr sz="1200" dirty="0">
              <a:latin typeface="Handlee"/>
              <a:ea typeface="Handlee"/>
              <a:cs typeface="Handlee"/>
              <a:sym typeface="Handlee"/>
            </a:endParaRPr>
          </a:p>
        </p:txBody>
      </p:sp>
      <p:sp>
        <p:nvSpPr>
          <p:cNvPr id="129" name="Google Shape;129;p14"/>
          <p:cNvSpPr txBox="1"/>
          <p:nvPr/>
        </p:nvSpPr>
        <p:spPr>
          <a:xfrm>
            <a:off x="3012593" y="6957409"/>
            <a:ext cx="4000636"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dirty="0">
                <a:latin typeface="+mj-lt"/>
                <a:ea typeface="Handlee"/>
                <a:cs typeface="Handlee"/>
                <a:sym typeface="Handlee"/>
              </a:rPr>
              <a:t> </a:t>
            </a:r>
            <a:r>
              <a:rPr lang="en-GB" b="1" dirty="0" smtClean="0">
                <a:latin typeface="+mj-lt"/>
                <a:ea typeface="Handlee"/>
                <a:cs typeface="Handlee"/>
                <a:sym typeface="Handlee"/>
              </a:rPr>
              <a:t>                              </a:t>
            </a:r>
            <a:r>
              <a:rPr lang="en-GB" b="1" dirty="0" smtClean="0">
                <a:latin typeface="+mj-lt"/>
                <a:ea typeface="Handlee"/>
                <a:cs typeface="Handlee"/>
                <a:sym typeface="Handlee"/>
              </a:rPr>
              <a:t> </a:t>
            </a:r>
            <a:r>
              <a:rPr lang="en-GB" b="1" dirty="0">
                <a:latin typeface="+mj-lt"/>
                <a:ea typeface="Handlee"/>
                <a:cs typeface="Handlee"/>
                <a:sym typeface="Handlee"/>
              </a:rPr>
              <a:t>Set 1 sounds.</a:t>
            </a:r>
            <a:endParaRPr b="1" dirty="0">
              <a:latin typeface="+mj-lt"/>
              <a:ea typeface="Handlee"/>
              <a:cs typeface="Handlee"/>
              <a:sym typeface="Handlee"/>
            </a:endParaRPr>
          </a:p>
        </p:txBody>
      </p:sp>
      <p:sp>
        <p:nvSpPr>
          <p:cNvPr id="130" name="Google Shape;130;p14"/>
          <p:cNvSpPr txBox="1"/>
          <p:nvPr/>
        </p:nvSpPr>
        <p:spPr>
          <a:xfrm>
            <a:off x="7096284" y="6853240"/>
            <a:ext cx="2945684" cy="424728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dirty="0" smtClean="0">
                <a:solidFill>
                  <a:schemeClr val="dk1"/>
                </a:solidFill>
                <a:latin typeface="+mj-lt"/>
                <a:ea typeface="Handlee"/>
                <a:cs typeface="Handlee"/>
                <a:sym typeface="Handlee"/>
              </a:rPr>
              <a:t>Literacy</a:t>
            </a:r>
            <a:r>
              <a:rPr lang="en-GB" sz="1200" b="1" dirty="0" smtClean="0">
                <a:solidFill>
                  <a:schemeClr val="dk1"/>
                </a:solidFill>
                <a:latin typeface="+mj-lt"/>
                <a:ea typeface="Handlee"/>
                <a:cs typeface="Handlee"/>
                <a:sym typeface="Handlee"/>
              </a:rPr>
              <a:t> </a:t>
            </a:r>
            <a:endParaRPr sz="1200" b="1" dirty="0">
              <a:solidFill>
                <a:schemeClr val="dk1"/>
              </a:solidFill>
              <a:latin typeface="+mj-lt"/>
              <a:ea typeface="Handlee"/>
              <a:cs typeface="Handlee"/>
              <a:sym typeface="Handlee"/>
            </a:endParaRPr>
          </a:p>
          <a:p>
            <a:pPr marL="0" lvl="0" indent="0" algn="l" rtl="0">
              <a:spcBef>
                <a:spcPts val="0"/>
              </a:spcBef>
              <a:spcAft>
                <a:spcPts val="0"/>
              </a:spcAft>
              <a:buNone/>
            </a:pPr>
            <a:r>
              <a:rPr lang="en-GB" sz="1200" dirty="0" smtClean="0">
                <a:solidFill>
                  <a:schemeClr val="dk1"/>
                </a:solidFill>
                <a:latin typeface="+mj-lt"/>
                <a:ea typeface="Handlee"/>
                <a:cs typeface="Handlee"/>
                <a:sym typeface="Handlee"/>
              </a:rPr>
              <a:t>We will be painting pictures of Goldilocks and labelling them, listening out for initial sounds as well as middle and end sounds.</a:t>
            </a:r>
          </a:p>
          <a:p>
            <a:pPr marL="0" lvl="0" indent="0" algn="l" rtl="0">
              <a:spcBef>
                <a:spcPts val="0"/>
              </a:spcBef>
              <a:spcAft>
                <a:spcPts val="0"/>
              </a:spcAft>
              <a:buNone/>
            </a:pPr>
            <a:r>
              <a:rPr lang="en-GB" sz="1200" dirty="0" smtClean="0">
                <a:solidFill>
                  <a:schemeClr val="dk1"/>
                </a:solidFill>
                <a:latin typeface="+mj-lt"/>
                <a:ea typeface="Handlee"/>
                <a:cs typeface="Handlee"/>
                <a:sym typeface="Handlee"/>
              </a:rPr>
              <a:t>Younger children will be drawing pictures and talking about what they drawn, giving meaning to the marks they have made.</a:t>
            </a:r>
          </a:p>
          <a:p>
            <a:pPr marL="0" lvl="0" indent="0" algn="l" rtl="0">
              <a:spcBef>
                <a:spcPts val="0"/>
              </a:spcBef>
              <a:spcAft>
                <a:spcPts val="0"/>
              </a:spcAft>
              <a:buNone/>
            </a:pPr>
            <a:endParaRPr lang="en-GB" sz="1200" dirty="0" smtClean="0">
              <a:solidFill>
                <a:schemeClr val="dk1"/>
              </a:solidFill>
              <a:latin typeface="+mj-lt"/>
              <a:ea typeface="Handlee"/>
              <a:cs typeface="Handlee"/>
              <a:sym typeface="Handlee"/>
            </a:endParaRPr>
          </a:p>
          <a:p>
            <a:pPr marL="0" lvl="0" indent="0" algn="l" rtl="0">
              <a:spcBef>
                <a:spcPts val="0"/>
              </a:spcBef>
              <a:spcAft>
                <a:spcPts val="0"/>
              </a:spcAft>
              <a:buNone/>
            </a:pPr>
            <a:r>
              <a:rPr lang="en-GB" sz="1200" dirty="0" smtClean="0">
                <a:solidFill>
                  <a:schemeClr val="dk1"/>
                </a:solidFill>
                <a:latin typeface="+mj-lt"/>
                <a:ea typeface="Handlee"/>
                <a:cs typeface="Handlee"/>
                <a:sym typeface="Handlee"/>
              </a:rPr>
              <a:t>At home, pour flour or salt onto a tray</a:t>
            </a:r>
          </a:p>
          <a:p>
            <a:pPr marL="0" lvl="0" indent="0" algn="l" rtl="0">
              <a:spcBef>
                <a:spcPts val="0"/>
              </a:spcBef>
              <a:spcAft>
                <a:spcPts val="0"/>
              </a:spcAft>
              <a:buNone/>
            </a:pPr>
            <a:r>
              <a:rPr lang="en-GB" sz="1200" dirty="0" smtClean="0">
                <a:solidFill>
                  <a:schemeClr val="dk1"/>
                </a:solidFill>
                <a:latin typeface="+mj-lt"/>
                <a:ea typeface="Handlee"/>
                <a:cs typeface="Handlee"/>
                <a:sym typeface="Handlee"/>
              </a:rPr>
              <a:t>and make marks with your child.</a:t>
            </a:r>
          </a:p>
          <a:p>
            <a:pPr marL="0" lvl="0" indent="0" algn="l" rtl="0">
              <a:spcBef>
                <a:spcPts val="0"/>
              </a:spcBef>
              <a:spcAft>
                <a:spcPts val="0"/>
              </a:spcAft>
              <a:buNone/>
            </a:pPr>
            <a:r>
              <a:rPr lang="en-GB" sz="1200" dirty="0" smtClean="0">
                <a:solidFill>
                  <a:schemeClr val="dk1"/>
                </a:solidFill>
                <a:latin typeface="+mj-lt"/>
                <a:ea typeface="Handlee"/>
                <a:cs typeface="Handlee"/>
                <a:sym typeface="Handlee"/>
              </a:rPr>
              <a:t>They could write the first letter of their name, or draw zig zags and squiggles.</a:t>
            </a:r>
          </a:p>
          <a:p>
            <a:pPr marL="0" lvl="0" indent="0" algn="l" rtl="0">
              <a:spcBef>
                <a:spcPts val="0"/>
              </a:spcBef>
              <a:spcAft>
                <a:spcPts val="0"/>
              </a:spcAft>
              <a:buNone/>
            </a:pPr>
            <a:r>
              <a:rPr lang="en-GB" sz="1200" dirty="0" smtClean="0">
                <a:solidFill>
                  <a:schemeClr val="dk1"/>
                </a:solidFill>
                <a:latin typeface="+mj-lt"/>
                <a:ea typeface="Handlee"/>
                <a:cs typeface="Handlee"/>
                <a:sym typeface="Handlee"/>
              </a:rPr>
              <a:t>Older children, see if you can think of objects that begin with the sounds we have been learning. These sounds are:</a:t>
            </a:r>
          </a:p>
          <a:p>
            <a:pPr marL="0" lvl="0" indent="0" algn="l" rtl="0">
              <a:spcBef>
                <a:spcPts val="0"/>
              </a:spcBef>
              <a:spcAft>
                <a:spcPts val="0"/>
              </a:spcAft>
              <a:buNone/>
            </a:pPr>
            <a:r>
              <a:rPr lang="en-GB" sz="1200" b="1" dirty="0" err="1" smtClean="0">
                <a:solidFill>
                  <a:schemeClr val="dk1"/>
                </a:solidFill>
                <a:latin typeface="+mj-lt"/>
                <a:ea typeface="Handlee"/>
                <a:cs typeface="Handlee"/>
                <a:sym typeface="Handlee"/>
              </a:rPr>
              <a:t>m,a</a:t>
            </a:r>
            <a:r>
              <a:rPr lang="en-GB" sz="1200" b="1" dirty="0" smtClean="0">
                <a:solidFill>
                  <a:schemeClr val="dk1"/>
                </a:solidFill>
                <a:latin typeface="+mj-lt"/>
                <a:ea typeface="Handlee"/>
                <a:cs typeface="Handlee"/>
                <a:sym typeface="Handlee"/>
              </a:rPr>
              <a:t>, s, d, t, </a:t>
            </a:r>
            <a:r>
              <a:rPr lang="en-GB" sz="1200" b="1" dirty="0" err="1" smtClean="0">
                <a:solidFill>
                  <a:schemeClr val="dk1"/>
                </a:solidFill>
                <a:latin typeface="+mj-lt"/>
                <a:ea typeface="Handlee"/>
                <a:cs typeface="Handlee"/>
                <a:sym typeface="Handlee"/>
              </a:rPr>
              <a:t>i</a:t>
            </a:r>
            <a:r>
              <a:rPr lang="en-GB" sz="1200" b="1" dirty="0" smtClean="0">
                <a:solidFill>
                  <a:schemeClr val="dk1"/>
                </a:solidFill>
                <a:latin typeface="+mj-lt"/>
                <a:ea typeface="Handlee"/>
                <a:cs typeface="Handlee"/>
                <a:sym typeface="Handlee"/>
              </a:rPr>
              <a:t>, n, p, g</a:t>
            </a:r>
            <a:endParaRPr lang="en-GB" sz="1200" b="1" dirty="0" smtClean="0">
              <a:solidFill>
                <a:schemeClr val="dk1"/>
              </a:solidFill>
              <a:latin typeface="+mj-lt"/>
              <a:ea typeface="Handlee"/>
              <a:cs typeface="Handlee"/>
              <a:sym typeface="Handlee"/>
            </a:endParaRPr>
          </a:p>
          <a:p>
            <a:pPr marL="0" lvl="0" indent="0" algn="l" rtl="0">
              <a:spcBef>
                <a:spcPts val="0"/>
              </a:spcBef>
              <a:spcAft>
                <a:spcPts val="0"/>
              </a:spcAft>
              <a:buNone/>
            </a:pPr>
            <a:endParaRPr lang="en-GB" sz="1200" dirty="0" smtClean="0">
              <a:solidFill>
                <a:schemeClr val="dk1"/>
              </a:solidFill>
              <a:latin typeface="+mj-lt"/>
              <a:ea typeface="Handlee"/>
              <a:cs typeface="Handlee"/>
              <a:sym typeface="Handlee"/>
            </a:endParaRPr>
          </a:p>
          <a:p>
            <a:pPr marL="0" lvl="0" indent="0" algn="l" rtl="0">
              <a:spcBef>
                <a:spcPts val="0"/>
              </a:spcBef>
              <a:spcAft>
                <a:spcPts val="0"/>
              </a:spcAft>
              <a:buNone/>
            </a:pPr>
            <a:r>
              <a:rPr lang="en-GB" sz="1200" dirty="0" smtClean="0">
                <a:solidFill>
                  <a:schemeClr val="dk1"/>
                </a:solidFill>
                <a:latin typeface="+mj-lt"/>
                <a:ea typeface="Handlee"/>
                <a:cs typeface="Handlee"/>
                <a:sym typeface="Handlee"/>
              </a:rPr>
              <a:t> </a:t>
            </a:r>
            <a:endParaRPr sz="1200" dirty="0">
              <a:solidFill>
                <a:schemeClr val="dk1"/>
              </a:solidFill>
              <a:latin typeface="+mj-lt"/>
              <a:ea typeface="Handlee"/>
              <a:cs typeface="Handlee"/>
              <a:sym typeface="Handlee"/>
            </a:endParaRPr>
          </a:p>
          <a:p>
            <a:pPr marL="0" lvl="0" indent="0" algn="l" rtl="0">
              <a:spcBef>
                <a:spcPts val="0"/>
              </a:spcBef>
              <a:spcAft>
                <a:spcPts val="0"/>
              </a:spcAft>
              <a:buNone/>
            </a:pPr>
            <a:endParaRPr sz="1200" dirty="0">
              <a:solidFill>
                <a:schemeClr val="dk1"/>
              </a:solidFill>
              <a:latin typeface="+mj-lt"/>
              <a:ea typeface="Handlee"/>
              <a:cs typeface="Handlee"/>
              <a:sym typeface="Handlee"/>
            </a:endParaRPr>
          </a:p>
          <a:p>
            <a:pPr marL="0" lvl="0" indent="0" algn="l" rtl="0">
              <a:spcBef>
                <a:spcPts val="0"/>
              </a:spcBef>
              <a:spcAft>
                <a:spcPts val="0"/>
              </a:spcAft>
              <a:buNone/>
            </a:pPr>
            <a:r>
              <a:rPr lang="en-GB" sz="1200" dirty="0" smtClean="0">
                <a:solidFill>
                  <a:schemeClr val="dk1"/>
                </a:solidFill>
                <a:latin typeface="+mj-lt"/>
                <a:ea typeface="Handlee"/>
                <a:cs typeface="Handlee"/>
                <a:sym typeface="Handlee"/>
              </a:rPr>
              <a:t>. </a:t>
            </a:r>
            <a:endParaRPr sz="1200" dirty="0">
              <a:solidFill>
                <a:schemeClr val="dk1"/>
              </a:solidFill>
              <a:latin typeface="+mj-lt"/>
              <a:ea typeface="Handlee"/>
              <a:cs typeface="Handlee"/>
              <a:sym typeface="Handlee"/>
            </a:endParaRPr>
          </a:p>
        </p:txBody>
      </p:sp>
      <p:sp>
        <p:nvSpPr>
          <p:cNvPr id="132" name="Google Shape;132;p14"/>
          <p:cNvSpPr txBox="1"/>
          <p:nvPr/>
        </p:nvSpPr>
        <p:spPr>
          <a:xfrm>
            <a:off x="3400424" y="9574525"/>
            <a:ext cx="3490225"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dirty="0" smtClean="0">
                <a:latin typeface="+mj-lt"/>
                <a:ea typeface="Handlee"/>
                <a:cs typeface="Handlee"/>
                <a:sym typeface="Handlee"/>
              </a:rPr>
              <a:t>These are the rhymes that Nursery children are learning with their letter sounds.</a:t>
            </a:r>
            <a:endParaRPr sz="1200" dirty="0">
              <a:latin typeface="+mj-lt"/>
              <a:ea typeface="Handlee"/>
              <a:cs typeface="Handlee"/>
              <a:sym typeface="Handlee"/>
            </a:endParaRPr>
          </a:p>
        </p:txBody>
      </p:sp>
      <p:sp>
        <p:nvSpPr>
          <p:cNvPr id="135" name="Google Shape;135;p14"/>
          <p:cNvSpPr/>
          <p:nvPr/>
        </p:nvSpPr>
        <p:spPr>
          <a:xfrm>
            <a:off x="7629525" y="8764900"/>
            <a:ext cx="385500" cy="3693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p:nvPr/>
        </p:nvSpPr>
        <p:spPr>
          <a:xfrm>
            <a:off x="8572850" y="8775100"/>
            <a:ext cx="385500" cy="3693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4"/>
          <p:cNvSpPr/>
          <p:nvPr/>
        </p:nvSpPr>
        <p:spPr>
          <a:xfrm>
            <a:off x="7629525" y="9144400"/>
            <a:ext cx="559500" cy="3693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4"/>
          <p:cNvSpPr/>
          <p:nvPr/>
        </p:nvSpPr>
        <p:spPr>
          <a:xfrm>
            <a:off x="9741838" y="7594350"/>
            <a:ext cx="385500" cy="3693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2" name="Google Shape;142;p14"/>
          <p:cNvPicPr preferRelativeResize="0"/>
          <p:nvPr/>
        </p:nvPicPr>
        <p:blipFill>
          <a:blip r:embed="rId3">
            <a:alphaModFix/>
          </a:blip>
          <a:stretch>
            <a:fillRect/>
          </a:stretch>
        </p:blipFill>
        <p:spPr>
          <a:xfrm>
            <a:off x="370130" y="8933371"/>
            <a:ext cx="385475" cy="364925"/>
          </a:xfrm>
          <a:prstGeom prst="rect">
            <a:avLst/>
          </a:prstGeom>
          <a:noFill/>
          <a:ln>
            <a:noFill/>
          </a:ln>
        </p:spPr>
      </p:pic>
      <p:sp>
        <p:nvSpPr>
          <p:cNvPr id="143" name="Google Shape;143;p14"/>
          <p:cNvSpPr txBox="1"/>
          <p:nvPr/>
        </p:nvSpPr>
        <p:spPr>
          <a:xfrm>
            <a:off x="10386938" y="7019406"/>
            <a:ext cx="4638600" cy="3585567"/>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1700" u="sng" dirty="0">
                <a:latin typeface="+mj-lt"/>
                <a:ea typeface="Handlee"/>
                <a:cs typeface="Handlee"/>
                <a:sym typeface="Handlee"/>
              </a:rPr>
              <a:t>Literacy: Writing</a:t>
            </a:r>
            <a:endParaRPr sz="1700" u="sng" dirty="0">
              <a:latin typeface="+mj-lt"/>
              <a:ea typeface="Handlee"/>
              <a:cs typeface="Handlee"/>
              <a:sym typeface="Handlee"/>
            </a:endParaRPr>
          </a:p>
          <a:p>
            <a:pPr marL="0" lvl="0" indent="0" algn="l" rtl="0">
              <a:spcBef>
                <a:spcPts val="0"/>
              </a:spcBef>
              <a:spcAft>
                <a:spcPts val="0"/>
              </a:spcAft>
              <a:buClr>
                <a:schemeClr val="dk1"/>
              </a:buClr>
              <a:buSzPts val="1100"/>
              <a:buFont typeface="Arial"/>
              <a:buNone/>
            </a:pPr>
            <a:r>
              <a:rPr lang="en-GB" sz="1200" dirty="0">
                <a:solidFill>
                  <a:schemeClr val="dk1"/>
                </a:solidFill>
                <a:latin typeface="+mj-lt"/>
                <a:ea typeface="Handlee"/>
                <a:cs typeface="Handlee"/>
                <a:sym typeface="Handlee"/>
              </a:rPr>
              <a:t>Orally compose a caption  and hold it in memory before attempting to write it with support. </a:t>
            </a:r>
            <a:endParaRPr sz="1800" u="sng" dirty="0">
              <a:latin typeface="+mj-lt"/>
              <a:ea typeface="Handlee"/>
              <a:cs typeface="Handlee"/>
              <a:sym typeface="Handlee"/>
            </a:endParaRPr>
          </a:p>
          <a:p>
            <a:pPr marL="0" lvl="0" indent="0" algn="l" rtl="0">
              <a:spcBef>
                <a:spcPts val="0"/>
              </a:spcBef>
              <a:spcAft>
                <a:spcPts val="0"/>
              </a:spcAft>
              <a:buNone/>
            </a:pPr>
            <a:endParaRPr sz="1200" dirty="0">
              <a:latin typeface="Handlee"/>
              <a:ea typeface="Handlee"/>
              <a:cs typeface="Handlee"/>
              <a:sym typeface="Handlee"/>
            </a:endParaRPr>
          </a:p>
          <a:p>
            <a:pPr marL="0" lvl="0" indent="0" algn="l" rtl="0">
              <a:spcBef>
                <a:spcPts val="0"/>
              </a:spcBef>
              <a:spcAft>
                <a:spcPts val="0"/>
              </a:spcAft>
              <a:buNone/>
            </a:pPr>
            <a:endParaRPr sz="1200" dirty="0">
              <a:latin typeface="Handlee"/>
              <a:ea typeface="Handlee"/>
              <a:cs typeface="Handlee"/>
              <a:sym typeface="Handlee"/>
            </a:endParaRPr>
          </a:p>
          <a:p>
            <a:pPr marL="0" lvl="0" indent="0" algn="l" rtl="0">
              <a:spcBef>
                <a:spcPts val="0"/>
              </a:spcBef>
              <a:spcAft>
                <a:spcPts val="0"/>
              </a:spcAft>
              <a:buNone/>
            </a:pPr>
            <a:endParaRPr sz="1200" dirty="0">
              <a:latin typeface="Handlee"/>
              <a:ea typeface="Handlee"/>
              <a:cs typeface="Handlee"/>
              <a:sym typeface="Handlee"/>
            </a:endParaRPr>
          </a:p>
          <a:p>
            <a:pPr marL="0" lvl="0" indent="0" algn="l" rtl="0">
              <a:spcBef>
                <a:spcPts val="0"/>
              </a:spcBef>
              <a:spcAft>
                <a:spcPts val="0"/>
              </a:spcAft>
              <a:buNone/>
            </a:pPr>
            <a:endParaRPr sz="1200" dirty="0">
              <a:latin typeface="Handlee"/>
              <a:ea typeface="Handlee"/>
              <a:cs typeface="Handlee"/>
              <a:sym typeface="Handlee"/>
            </a:endParaRPr>
          </a:p>
          <a:p>
            <a:pPr marL="0" lvl="0" indent="0" algn="l" rtl="0">
              <a:spcBef>
                <a:spcPts val="0"/>
              </a:spcBef>
              <a:spcAft>
                <a:spcPts val="0"/>
              </a:spcAft>
              <a:buNone/>
            </a:pPr>
            <a:endParaRPr sz="1200" dirty="0">
              <a:latin typeface="Handlee"/>
              <a:ea typeface="Handlee"/>
              <a:cs typeface="Handlee"/>
              <a:sym typeface="Handlee"/>
            </a:endParaRPr>
          </a:p>
          <a:p>
            <a:pPr marL="0" lvl="0" indent="0" algn="l" rtl="0">
              <a:spcBef>
                <a:spcPts val="0"/>
              </a:spcBef>
              <a:spcAft>
                <a:spcPts val="0"/>
              </a:spcAft>
              <a:buNone/>
            </a:pPr>
            <a:endParaRPr sz="1200" dirty="0">
              <a:latin typeface="Handlee"/>
              <a:ea typeface="Handlee"/>
              <a:cs typeface="Handlee"/>
              <a:sym typeface="Handlee"/>
            </a:endParaRPr>
          </a:p>
          <a:p>
            <a:pPr marL="0" lvl="0" indent="0" algn="l" rtl="0">
              <a:spcBef>
                <a:spcPts val="0"/>
              </a:spcBef>
              <a:spcAft>
                <a:spcPts val="0"/>
              </a:spcAft>
              <a:buNone/>
            </a:pPr>
            <a:endParaRPr sz="1200" dirty="0">
              <a:latin typeface="Handlee"/>
              <a:ea typeface="Handlee"/>
              <a:cs typeface="Handlee"/>
              <a:sym typeface="Handlee"/>
            </a:endParaRPr>
          </a:p>
          <a:p>
            <a:pPr marL="0" lvl="0" indent="0" algn="l" rtl="0">
              <a:spcBef>
                <a:spcPts val="0"/>
              </a:spcBef>
              <a:spcAft>
                <a:spcPts val="0"/>
              </a:spcAft>
              <a:buNone/>
            </a:pPr>
            <a:endParaRPr sz="1200" dirty="0">
              <a:latin typeface="Handlee"/>
              <a:ea typeface="Handlee"/>
              <a:cs typeface="Handlee"/>
              <a:sym typeface="Handlee"/>
            </a:endParaRPr>
          </a:p>
          <a:p>
            <a:pPr marL="0" lvl="0" indent="0" algn="l" rtl="0">
              <a:spcBef>
                <a:spcPts val="0"/>
              </a:spcBef>
              <a:spcAft>
                <a:spcPts val="0"/>
              </a:spcAft>
              <a:buNone/>
            </a:pPr>
            <a:endParaRPr sz="1200" dirty="0">
              <a:latin typeface="Handlee"/>
              <a:ea typeface="Handlee"/>
              <a:cs typeface="Handlee"/>
              <a:sym typeface="Handlee"/>
            </a:endParaRPr>
          </a:p>
          <a:p>
            <a:pPr marL="0" lvl="0" indent="0" algn="l" rtl="0">
              <a:spcBef>
                <a:spcPts val="0"/>
              </a:spcBef>
              <a:spcAft>
                <a:spcPts val="0"/>
              </a:spcAft>
              <a:buNone/>
            </a:pPr>
            <a:endParaRPr sz="1200" dirty="0">
              <a:latin typeface="Handlee"/>
              <a:ea typeface="Handlee"/>
              <a:cs typeface="Handlee"/>
              <a:sym typeface="Handlee"/>
            </a:endParaRPr>
          </a:p>
          <a:p>
            <a:pPr marL="0" lvl="0" indent="0" algn="l" rtl="0">
              <a:spcBef>
                <a:spcPts val="0"/>
              </a:spcBef>
              <a:spcAft>
                <a:spcPts val="0"/>
              </a:spcAft>
              <a:buNone/>
            </a:pPr>
            <a:endParaRPr sz="1200" dirty="0">
              <a:latin typeface="Handlee"/>
              <a:ea typeface="Handlee"/>
              <a:cs typeface="Handlee"/>
              <a:sym typeface="Handlee"/>
            </a:endParaRPr>
          </a:p>
          <a:p>
            <a:pPr marL="0" lvl="0" indent="0" algn="l" rtl="0">
              <a:spcBef>
                <a:spcPts val="0"/>
              </a:spcBef>
              <a:spcAft>
                <a:spcPts val="0"/>
              </a:spcAft>
              <a:buNone/>
            </a:pPr>
            <a:endParaRPr sz="1200" dirty="0">
              <a:latin typeface="Handlee"/>
              <a:ea typeface="Handlee"/>
              <a:cs typeface="Handlee"/>
              <a:sym typeface="Handlee"/>
            </a:endParaRPr>
          </a:p>
          <a:p>
            <a:pPr marL="0" lvl="0" indent="0" algn="l" rtl="0">
              <a:spcBef>
                <a:spcPts val="0"/>
              </a:spcBef>
              <a:spcAft>
                <a:spcPts val="0"/>
              </a:spcAft>
              <a:buNone/>
            </a:pPr>
            <a:endParaRPr sz="1200" dirty="0">
              <a:latin typeface="Handlee"/>
              <a:ea typeface="Handlee"/>
              <a:cs typeface="Handlee"/>
              <a:sym typeface="Handlee"/>
            </a:endParaRPr>
          </a:p>
          <a:p>
            <a:pPr marL="0" lvl="0" indent="0" algn="l" rtl="0">
              <a:spcBef>
                <a:spcPts val="0"/>
              </a:spcBef>
              <a:spcAft>
                <a:spcPts val="0"/>
              </a:spcAft>
              <a:buNone/>
            </a:pPr>
            <a:endParaRPr sz="1200" dirty="0">
              <a:latin typeface="Handlee"/>
              <a:ea typeface="Handlee"/>
              <a:cs typeface="Handlee"/>
              <a:sym typeface="Handlee"/>
            </a:endParaRPr>
          </a:p>
          <a:p>
            <a:pPr marL="0" lvl="0" indent="0" algn="l" rtl="0">
              <a:spcBef>
                <a:spcPts val="0"/>
              </a:spcBef>
              <a:spcAft>
                <a:spcPts val="0"/>
              </a:spcAft>
              <a:buNone/>
            </a:pPr>
            <a:endParaRPr sz="1200" dirty="0">
              <a:latin typeface="Handlee"/>
              <a:ea typeface="Handlee"/>
              <a:cs typeface="Handlee"/>
              <a:sym typeface="Handlee"/>
            </a:endParaRPr>
          </a:p>
        </p:txBody>
      </p:sp>
      <p:pic>
        <p:nvPicPr>
          <p:cNvPr id="144" name="Google Shape;144;p14"/>
          <p:cNvPicPr preferRelativeResize="0"/>
          <p:nvPr/>
        </p:nvPicPr>
        <p:blipFill>
          <a:blip r:embed="rId10">
            <a:alphaModFix/>
          </a:blip>
          <a:stretch>
            <a:fillRect/>
          </a:stretch>
        </p:blipFill>
        <p:spPr>
          <a:xfrm>
            <a:off x="10633563" y="7782493"/>
            <a:ext cx="1610199" cy="1108199"/>
          </a:xfrm>
          <a:prstGeom prst="rect">
            <a:avLst/>
          </a:prstGeom>
          <a:noFill/>
          <a:ln>
            <a:noFill/>
          </a:ln>
        </p:spPr>
      </p:pic>
      <p:sp>
        <p:nvSpPr>
          <p:cNvPr id="145" name="Google Shape;145;p14"/>
          <p:cNvSpPr txBox="1"/>
          <p:nvPr/>
        </p:nvSpPr>
        <p:spPr>
          <a:xfrm>
            <a:off x="10522772" y="8769639"/>
            <a:ext cx="2293444"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u="sng" dirty="0">
                <a:latin typeface="+mj-lt"/>
                <a:ea typeface="Handlee"/>
                <a:cs typeface="Handlee"/>
                <a:sym typeface="Handlee"/>
              </a:rPr>
              <a:t>A duck and a hen.</a:t>
            </a:r>
            <a:endParaRPr sz="1800" u="sng" dirty="0">
              <a:latin typeface="+mj-lt"/>
              <a:ea typeface="Handlee"/>
              <a:cs typeface="Handlee"/>
              <a:sym typeface="Handlee"/>
            </a:endParaRPr>
          </a:p>
        </p:txBody>
      </p:sp>
      <p:sp>
        <p:nvSpPr>
          <p:cNvPr id="146" name="Google Shape;146;p14"/>
          <p:cNvSpPr txBox="1"/>
          <p:nvPr/>
        </p:nvSpPr>
        <p:spPr>
          <a:xfrm>
            <a:off x="12480575" y="7798964"/>
            <a:ext cx="2298600" cy="1661963"/>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Font typeface="Handlee"/>
              <a:buAutoNum type="arabicParenR"/>
            </a:pPr>
            <a:r>
              <a:rPr lang="en-GB" sz="1200" dirty="0">
                <a:latin typeface="+mj-lt"/>
                <a:ea typeface="Handlee"/>
                <a:cs typeface="Handlee"/>
                <a:sym typeface="Handlee"/>
              </a:rPr>
              <a:t>Orally compose (say) a caption. </a:t>
            </a:r>
            <a:endParaRPr sz="1200" dirty="0">
              <a:latin typeface="+mj-lt"/>
              <a:ea typeface="Handlee"/>
              <a:cs typeface="Handlee"/>
              <a:sym typeface="Handlee"/>
            </a:endParaRPr>
          </a:p>
          <a:p>
            <a:pPr marL="457200" lvl="0" indent="-304800" algn="l" rtl="0">
              <a:spcBef>
                <a:spcPts val="0"/>
              </a:spcBef>
              <a:spcAft>
                <a:spcPts val="0"/>
              </a:spcAft>
              <a:buSzPts val="1200"/>
              <a:buFont typeface="Handlee"/>
              <a:buAutoNum type="arabicParenR"/>
            </a:pPr>
            <a:r>
              <a:rPr lang="en-GB" sz="1200" dirty="0">
                <a:latin typeface="+mj-lt"/>
                <a:ea typeface="Handlee"/>
                <a:cs typeface="Handlee"/>
                <a:sym typeface="Handlee"/>
              </a:rPr>
              <a:t>Tap, clap, stomp the caption. </a:t>
            </a:r>
            <a:endParaRPr sz="1200" dirty="0">
              <a:latin typeface="+mj-lt"/>
              <a:ea typeface="Handlee"/>
              <a:cs typeface="Handlee"/>
              <a:sym typeface="Handlee"/>
            </a:endParaRPr>
          </a:p>
          <a:p>
            <a:pPr marL="457200" lvl="0" indent="-304800" algn="l" rtl="0">
              <a:spcBef>
                <a:spcPts val="0"/>
              </a:spcBef>
              <a:spcAft>
                <a:spcPts val="0"/>
              </a:spcAft>
              <a:buSzPts val="1200"/>
              <a:buFont typeface="Handlee"/>
              <a:buAutoNum type="arabicParenR"/>
            </a:pPr>
            <a:r>
              <a:rPr lang="en-GB" sz="1200" dirty="0">
                <a:latin typeface="+mj-lt"/>
                <a:ea typeface="Handlee"/>
                <a:cs typeface="Handlee"/>
                <a:sym typeface="Handlee"/>
              </a:rPr>
              <a:t>Count how many words. </a:t>
            </a:r>
            <a:endParaRPr sz="1200" dirty="0">
              <a:latin typeface="+mj-lt"/>
              <a:ea typeface="Handlee"/>
              <a:cs typeface="Handlee"/>
              <a:sym typeface="Handlee"/>
            </a:endParaRPr>
          </a:p>
          <a:p>
            <a:pPr marL="457200" lvl="0" indent="-304800" algn="l" rtl="0">
              <a:spcBef>
                <a:spcPts val="0"/>
              </a:spcBef>
              <a:spcAft>
                <a:spcPts val="0"/>
              </a:spcAft>
              <a:buSzPts val="1200"/>
              <a:buFont typeface="Handlee"/>
              <a:buAutoNum type="arabicParenR"/>
            </a:pPr>
            <a:r>
              <a:rPr lang="en-GB" sz="1200" dirty="0">
                <a:latin typeface="+mj-lt"/>
                <a:ea typeface="Handlee"/>
                <a:cs typeface="Handlee"/>
                <a:sym typeface="Handlee"/>
              </a:rPr>
              <a:t>Say first word / Fred talk the word / write the word. </a:t>
            </a:r>
            <a:endParaRPr sz="1200" dirty="0">
              <a:latin typeface="+mj-lt"/>
              <a:ea typeface="Handlee"/>
              <a:cs typeface="Handlee"/>
              <a:sym typeface="Handlee"/>
            </a:endParaRPr>
          </a:p>
        </p:txBody>
      </p:sp>
      <p:sp>
        <p:nvSpPr>
          <p:cNvPr id="147" name="Google Shape;147;p14"/>
          <p:cNvSpPr txBox="1"/>
          <p:nvPr/>
        </p:nvSpPr>
        <p:spPr>
          <a:xfrm>
            <a:off x="10402675" y="9225026"/>
            <a:ext cx="4437300" cy="583463"/>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0"/>
              </a:spcAft>
              <a:buClr>
                <a:schemeClr val="dk1"/>
              </a:buClr>
              <a:buSzPts val="1100"/>
              <a:buFont typeface="Arial"/>
              <a:buNone/>
            </a:pPr>
            <a:r>
              <a:rPr lang="en-GB" sz="1200" dirty="0">
                <a:solidFill>
                  <a:schemeClr val="dk1"/>
                </a:solidFill>
                <a:latin typeface="+mj-lt"/>
                <a:ea typeface="Handlee"/>
                <a:cs typeface="Handlee"/>
                <a:sym typeface="Handlee"/>
              </a:rPr>
              <a:t>Write from left to right and top to bottom. Begin to form recognisable letters. </a:t>
            </a:r>
            <a:endParaRPr sz="1200" dirty="0">
              <a:latin typeface="+mj-lt"/>
              <a:ea typeface="Handlee"/>
              <a:cs typeface="Handlee"/>
              <a:sym typeface="Handlee"/>
            </a:endParaRPr>
          </a:p>
        </p:txBody>
      </p:sp>
      <p:sp>
        <p:nvSpPr>
          <p:cNvPr id="148" name="Google Shape;148;p14"/>
          <p:cNvSpPr txBox="1"/>
          <p:nvPr/>
        </p:nvSpPr>
        <p:spPr>
          <a:xfrm>
            <a:off x="11341275" y="9933203"/>
            <a:ext cx="3543900" cy="553968"/>
          </a:xfrm>
          <a:prstGeom prst="rect">
            <a:avLst/>
          </a:prstGeom>
          <a:solidFill>
            <a:srgbClr val="FCE5C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dirty="0">
                <a:latin typeface="+mj-lt"/>
                <a:ea typeface="Handlee"/>
                <a:cs typeface="Handlee"/>
                <a:sym typeface="Handlee"/>
              </a:rPr>
              <a:t>Can you draw a picture and write a simple caption?</a:t>
            </a:r>
            <a:endParaRPr sz="1200" dirty="0">
              <a:latin typeface="+mj-lt"/>
              <a:ea typeface="Handlee"/>
              <a:cs typeface="Handlee"/>
              <a:sym typeface="Handlee"/>
            </a:endParaRPr>
          </a:p>
        </p:txBody>
      </p:sp>
      <p:pic>
        <p:nvPicPr>
          <p:cNvPr id="152" name="Google Shape;152;p14"/>
          <p:cNvPicPr preferRelativeResize="0"/>
          <p:nvPr/>
        </p:nvPicPr>
        <p:blipFill rotWithShape="1">
          <a:blip r:embed="rId11">
            <a:alphaModFix/>
          </a:blip>
          <a:srcRect l="14692" t="6973" r="22359" b="10883"/>
          <a:stretch/>
        </p:blipFill>
        <p:spPr>
          <a:xfrm>
            <a:off x="395775" y="3408382"/>
            <a:ext cx="1228800" cy="1603341"/>
          </a:xfrm>
          <a:prstGeom prst="rect">
            <a:avLst/>
          </a:prstGeom>
          <a:noFill/>
          <a:ln>
            <a:noFill/>
          </a:ln>
        </p:spPr>
      </p:pic>
      <p:sp>
        <p:nvSpPr>
          <p:cNvPr id="153" name="Google Shape;153;p14"/>
          <p:cNvSpPr txBox="1"/>
          <p:nvPr/>
        </p:nvSpPr>
        <p:spPr>
          <a:xfrm>
            <a:off x="100050" y="4910638"/>
            <a:ext cx="2028900" cy="7389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1200" dirty="0">
                <a:latin typeface="+mj-lt"/>
                <a:ea typeface="Handlee"/>
                <a:cs typeface="Handlee"/>
                <a:sym typeface="Handlee"/>
              </a:rPr>
              <a:t>We will share our ideas about things we would like to achieve this year.</a:t>
            </a:r>
            <a:endParaRPr sz="1200" dirty="0">
              <a:latin typeface="+mj-lt"/>
              <a:ea typeface="Handlee"/>
              <a:cs typeface="Handlee"/>
              <a:sym typeface="Handlee"/>
            </a:endParaRPr>
          </a:p>
        </p:txBody>
      </p:sp>
      <p:pic>
        <p:nvPicPr>
          <p:cNvPr id="159" name="Google Shape;159;p14"/>
          <p:cNvPicPr preferRelativeResize="0"/>
          <p:nvPr/>
        </p:nvPicPr>
        <p:blipFill>
          <a:blip r:embed="rId12">
            <a:alphaModFix/>
          </a:blip>
          <a:stretch>
            <a:fillRect/>
          </a:stretch>
        </p:blipFill>
        <p:spPr>
          <a:xfrm>
            <a:off x="1699413" y="3334325"/>
            <a:ext cx="675688" cy="612216"/>
          </a:xfrm>
          <a:prstGeom prst="rect">
            <a:avLst/>
          </a:prstGeom>
          <a:noFill/>
          <a:ln>
            <a:noFill/>
          </a:ln>
        </p:spPr>
      </p:pic>
      <p:pic>
        <p:nvPicPr>
          <p:cNvPr id="51" name="Picture 4" descr="RWI set one mat | Teaching Resource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91079" y="7393842"/>
            <a:ext cx="3105699" cy="2190504"/>
          </a:xfrm>
          <a:prstGeom prst="rect">
            <a:avLst/>
          </a:prstGeom>
          <a:noFill/>
          <a:extLst>
            <a:ext uri="{909E8E84-426E-40DD-AFC4-6F175D3DCCD1}">
              <a14:hiddenFill xmlns:a14="http://schemas.microsoft.com/office/drawing/2010/main">
                <a:solidFill>
                  <a:srgbClr val="FFFFFF"/>
                </a:solidFill>
              </a14:hiddenFill>
            </a:ext>
          </a:extLst>
        </p:spPr>
      </p:pic>
      <p:sp>
        <p:nvSpPr>
          <p:cNvPr id="52" name="Google Shape;103;p14"/>
          <p:cNvSpPr txBox="1"/>
          <p:nvPr/>
        </p:nvSpPr>
        <p:spPr>
          <a:xfrm>
            <a:off x="81472" y="5707656"/>
            <a:ext cx="4716428" cy="1107965"/>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GB" sz="1200" b="1" dirty="0">
                <a:solidFill>
                  <a:schemeClr val="dk1"/>
                </a:solidFill>
                <a:latin typeface="+mj-lt"/>
                <a:ea typeface="Handlee"/>
                <a:cs typeface="Handlee"/>
                <a:sym typeface="Handlee"/>
              </a:rPr>
              <a:t>Jigsaw (PSED):  Puzzle 3- Dreams and Goals</a:t>
            </a:r>
            <a:endParaRPr sz="1200" b="1" dirty="0">
              <a:solidFill>
                <a:schemeClr val="dk1"/>
              </a:solidFill>
              <a:latin typeface="+mj-lt"/>
              <a:ea typeface="Handlee"/>
              <a:cs typeface="Handlee"/>
              <a:sym typeface="Handlee"/>
            </a:endParaRPr>
          </a:p>
          <a:p>
            <a:pPr marL="0" lvl="0" indent="0" algn="l" rtl="0">
              <a:spcBef>
                <a:spcPts val="0"/>
              </a:spcBef>
              <a:spcAft>
                <a:spcPts val="0"/>
              </a:spcAft>
              <a:buClr>
                <a:schemeClr val="dk1"/>
              </a:buClr>
              <a:buSzPts val="1100"/>
              <a:buFont typeface="Arial"/>
              <a:buNone/>
            </a:pPr>
            <a:r>
              <a:rPr lang="en-GB" sz="1200" u="sng" dirty="0">
                <a:solidFill>
                  <a:schemeClr val="dk1"/>
                </a:solidFill>
                <a:latin typeface="+mj-lt"/>
                <a:ea typeface="Handlee"/>
                <a:cs typeface="Handlee"/>
                <a:sym typeface="Handlee"/>
              </a:rPr>
              <a:t>Piece 1- </a:t>
            </a:r>
            <a:r>
              <a:rPr lang="en-GB" sz="1200" dirty="0">
                <a:solidFill>
                  <a:schemeClr val="dk1"/>
                </a:solidFill>
                <a:latin typeface="+mj-lt"/>
                <a:ea typeface="Handlee"/>
                <a:cs typeface="Handlee"/>
                <a:sym typeface="Handlee"/>
              </a:rPr>
              <a:t>I understand that if I persevere I can tackle challenges.</a:t>
            </a:r>
          </a:p>
          <a:p>
            <a:pPr marL="0" lvl="0" indent="0" algn="l" rtl="0">
              <a:spcBef>
                <a:spcPts val="0"/>
              </a:spcBef>
              <a:spcAft>
                <a:spcPts val="0"/>
              </a:spcAft>
              <a:buClr>
                <a:schemeClr val="dk1"/>
              </a:buClr>
              <a:buSzPts val="1100"/>
              <a:buFont typeface="Arial"/>
              <a:buNone/>
            </a:pPr>
            <a:r>
              <a:rPr lang="en-GB" sz="1200" u="sng" dirty="0">
                <a:solidFill>
                  <a:schemeClr val="dk1"/>
                </a:solidFill>
                <a:latin typeface="+mj-lt"/>
                <a:ea typeface="Handlee"/>
                <a:cs typeface="Handlee"/>
                <a:sym typeface="Handlee"/>
              </a:rPr>
              <a:t>Piece 2- </a:t>
            </a:r>
            <a:r>
              <a:rPr lang="en-GB" sz="1200" dirty="0">
                <a:solidFill>
                  <a:schemeClr val="dk1"/>
                </a:solidFill>
                <a:latin typeface="+mj-lt"/>
                <a:ea typeface="Handlee"/>
                <a:cs typeface="Handlee"/>
                <a:sym typeface="Handlee"/>
              </a:rPr>
              <a:t>I can tell you about a time I didn’t give up until I achieved my goal.</a:t>
            </a:r>
          </a:p>
          <a:p>
            <a:pPr marL="0" lvl="0" indent="0" algn="l" rtl="0">
              <a:spcBef>
                <a:spcPts val="0"/>
              </a:spcBef>
              <a:spcAft>
                <a:spcPts val="0"/>
              </a:spcAft>
              <a:buClr>
                <a:schemeClr val="dk1"/>
              </a:buClr>
              <a:buSzPts val="1100"/>
              <a:buFont typeface="Arial"/>
              <a:buNone/>
            </a:pPr>
            <a:r>
              <a:rPr lang="en-GB" sz="1200" u="sng" dirty="0">
                <a:solidFill>
                  <a:schemeClr val="dk1"/>
                </a:solidFill>
                <a:latin typeface="+mj-lt"/>
                <a:ea typeface="Handlee"/>
                <a:cs typeface="Handlee"/>
                <a:sym typeface="Handlee"/>
              </a:rPr>
              <a:t>Piece 3- </a:t>
            </a:r>
            <a:r>
              <a:rPr lang="en-GB" sz="1200" dirty="0">
                <a:solidFill>
                  <a:schemeClr val="dk1"/>
                </a:solidFill>
                <a:latin typeface="+mj-lt"/>
                <a:ea typeface="Handlee"/>
                <a:cs typeface="Handlee"/>
                <a:sym typeface="Handlee"/>
              </a:rPr>
              <a:t>I can set a goal and work towards it.  </a:t>
            </a:r>
          </a:p>
        </p:txBody>
      </p:sp>
      <p:pic>
        <p:nvPicPr>
          <p:cNvPr id="53" name="Google Shape;142;p14"/>
          <p:cNvPicPr preferRelativeResize="0"/>
          <p:nvPr/>
        </p:nvPicPr>
        <p:blipFill>
          <a:blip r:embed="rId3">
            <a:alphaModFix/>
          </a:blip>
          <a:stretch>
            <a:fillRect/>
          </a:stretch>
        </p:blipFill>
        <p:spPr>
          <a:xfrm>
            <a:off x="4206260" y="193559"/>
            <a:ext cx="385475" cy="364925"/>
          </a:xfrm>
          <a:prstGeom prst="rect">
            <a:avLst/>
          </a:prstGeom>
          <a:noFill/>
          <a:ln>
            <a:noFill/>
          </a:ln>
        </p:spPr>
      </p:pic>
      <p:sp>
        <p:nvSpPr>
          <p:cNvPr id="55" name="Google Shape;62;p1"/>
          <p:cNvSpPr txBox="1"/>
          <p:nvPr/>
        </p:nvSpPr>
        <p:spPr>
          <a:xfrm>
            <a:off x="11926330" y="6004882"/>
            <a:ext cx="3128319" cy="1107965"/>
          </a:xfrm>
          <a:prstGeom prst="rect">
            <a:avLst/>
          </a:prstGeom>
          <a:solidFill>
            <a:srgbClr val="EFEFEF"/>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1200" b="1" i="0" u="none" strike="noStrike" cap="none" dirty="0">
                <a:solidFill>
                  <a:srgbClr val="000000"/>
                </a:solidFill>
                <a:latin typeface="+mj-lt"/>
                <a:ea typeface="Handlee"/>
                <a:cs typeface="Handlee"/>
                <a:sym typeface="Handlee"/>
              </a:rPr>
              <a:t>Did you know:</a:t>
            </a:r>
          </a:p>
          <a:p>
            <a:pPr marL="0" marR="0" lvl="0" indent="0" algn="l" rtl="0">
              <a:lnSpc>
                <a:spcPct val="100000"/>
              </a:lnSpc>
              <a:spcBef>
                <a:spcPts val="0"/>
              </a:spcBef>
              <a:spcAft>
                <a:spcPts val="0"/>
              </a:spcAft>
              <a:buClr>
                <a:schemeClr val="dk1"/>
              </a:buClr>
              <a:buSzPts val="1100"/>
              <a:buFont typeface="Arial"/>
              <a:buNone/>
            </a:pPr>
            <a:endParaRPr lang="en-GB" sz="1200" b="1" dirty="0">
              <a:latin typeface="+mj-lt"/>
              <a:ea typeface="Handlee"/>
              <a:cs typeface="Handlee"/>
              <a:sym typeface="Handlee"/>
            </a:endParaRPr>
          </a:p>
          <a:p>
            <a:pPr lvl="0">
              <a:buClr>
                <a:schemeClr val="dk1"/>
              </a:buClr>
              <a:buSzPts val="1100"/>
            </a:pPr>
            <a:r>
              <a:rPr lang="en-GB" sz="1200" dirty="0">
                <a:latin typeface="+mj-lt"/>
              </a:rPr>
              <a:t>Sound patterns can be made by repeatedly clapping or tapping the same sounds. This is called a rhythm.</a:t>
            </a:r>
            <a:endParaRPr sz="1200" i="0" u="none" strike="noStrike" cap="none" dirty="0">
              <a:solidFill>
                <a:srgbClr val="000000"/>
              </a:solidFill>
              <a:latin typeface="+mj-lt"/>
              <a:ea typeface="Handlee"/>
              <a:cs typeface="Handlee"/>
              <a:sym typeface="Handlee"/>
            </a:endParaRPr>
          </a:p>
        </p:txBody>
      </p:sp>
      <p:pic>
        <p:nvPicPr>
          <p:cNvPr id="56" name="Google Shape;142;p14"/>
          <p:cNvPicPr preferRelativeResize="0"/>
          <p:nvPr/>
        </p:nvPicPr>
        <p:blipFill>
          <a:blip r:embed="rId3">
            <a:alphaModFix/>
          </a:blip>
          <a:stretch>
            <a:fillRect/>
          </a:stretch>
        </p:blipFill>
        <p:spPr>
          <a:xfrm>
            <a:off x="8703367" y="2971417"/>
            <a:ext cx="733069" cy="530025"/>
          </a:xfrm>
          <a:prstGeom prst="rect">
            <a:avLst/>
          </a:prstGeom>
          <a:noFill/>
          <a:ln>
            <a:noFill/>
          </a:ln>
        </p:spPr>
      </p:pic>
      <p:pic>
        <p:nvPicPr>
          <p:cNvPr id="57" name="Picture 56"/>
          <p:cNvPicPr>
            <a:picLocks noChangeAspect="1"/>
          </p:cNvPicPr>
          <p:nvPr/>
        </p:nvPicPr>
        <p:blipFill rotWithShape="1">
          <a:blip r:embed="rId14"/>
          <a:srcRect l="14592" t="32128" r="44119" b="32716"/>
          <a:stretch/>
        </p:blipFill>
        <p:spPr>
          <a:xfrm>
            <a:off x="10893212" y="4068804"/>
            <a:ext cx="2337641" cy="1119084"/>
          </a:xfrm>
          <a:prstGeom prst="rect">
            <a:avLst/>
          </a:prstGeom>
        </p:spPr>
      </p:pic>
      <p:sp>
        <p:nvSpPr>
          <p:cNvPr id="60" name="Google Shape;170;p2"/>
          <p:cNvSpPr txBox="1"/>
          <p:nvPr/>
        </p:nvSpPr>
        <p:spPr>
          <a:xfrm>
            <a:off x="12498469" y="5187888"/>
            <a:ext cx="2590011" cy="923299"/>
          </a:xfrm>
          <a:prstGeom prst="rect">
            <a:avLst/>
          </a:prstGeom>
          <a:solidFill>
            <a:schemeClr val="accent4">
              <a:lumMod val="40000"/>
              <a:lumOff val="60000"/>
            </a:scheme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dirty="0">
                <a:solidFill>
                  <a:schemeClr val="dk1"/>
                </a:solidFill>
                <a:latin typeface="+mj-lt"/>
                <a:ea typeface="Handlee"/>
                <a:cs typeface="Handlee"/>
                <a:sym typeface="Handlee"/>
              </a:rPr>
              <a:t>The Greatest Showman Body percussion.- Scan the QR code and make repeated rhythms by copying the pictures. </a:t>
            </a:r>
          </a:p>
        </p:txBody>
      </p:sp>
      <p:pic>
        <p:nvPicPr>
          <p:cNvPr id="61" name="Picture 60"/>
          <p:cNvPicPr>
            <a:picLocks noChangeAspect="1"/>
          </p:cNvPicPr>
          <p:nvPr/>
        </p:nvPicPr>
        <p:blipFill rotWithShape="1">
          <a:blip r:embed="rId14"/>
          <a:srcRect l="70083" t="18066" r="14251" b="53288"/>
          <a:stretch/>
        </p:blipFill>
        <p:spPr>
          <a:xfrm>
            <a:off x="13747912" y="3980625"/>
            <a:ext cx="1231265" cy="1265786"/>
          </a:xfrm>
          <a:prstGeom prst="rect">
            <a:avLst/>
          </a:prstGeom>
        </p:spPr>
      </p:pic>
      <p:pic>
        <p:nvPicPr>
          <p:cNvPr id="6" name="Picture 5"/>
          <p:cNvPicPr>
            <a:picLocks noChangeAspect="1"/>
          </p:cNvPicPr>
          <p:nvPr/>
        </p:nvPicPr>
        <p:blipFill rotWithShape="1">
          <a:blip r:embed="rId15"/>
          <a:srcRect l="30499" t="21883" r="9292" b="8900"/>
          <a:stretch/>
        </p:blipFill>
        <p:spPr>
          <a:xfrm>
            <a:off x="11743420" y="2264631"/>
            <a:ext cx="2384069" cy="1540923"/>
          </a:xfrm>
          <a:prstGeom prst="rect">
            <a:avLst/>
          </a:prstGeom>
        </p:spPr>
      </p:pic>
      <p:pic>
        <p:nvPicPr>
          <p:cNvPr id="7" name="Picture 6"/>
          <p:cNvPicPr>
            <a:picLocks noChangeAspect="1"/>
          </p:cNvPicPr>
          <p:nvPr/>
        </p:nvPicPr>
        <p:blipFill rotWithShape="1">
          <a:blip r:embed="rId16"/>
          <a:srcRect l="8681" t="23376" r="39816" b="24945"/>
          <a:stretch/>
        </p:blipFill>
        <p:spPr>
          <a:xfrm>
            <a:off x="4966418" y="86961"/>
            <a:ext cx="2528727" cy="1426593"/>
          </a:xfrm>
          <a:prstGeom prst="rect">
            <a:avLst/>
          </a:prstGeom>
        </p:spPr>
      </p:pic>
      <p:pic>
        <p:nvPicPr>
          <p:cNvPr id="8" name="Picture 7"/>
          <p:cNvPicPr>
            <a:picLocks noChangeAspect="1"/>
          </p:cNvPicPr>
          <p:nvPr/>
        </p:nvPicPr>
        <p:blipFill rotWithShape="1">
          <a:blip r:embed="rId17"/>
          <a:srcRect l="70254" t="18712" r="14222" b="53676"/>
          <a:stretch/>
        </p:blipFill>
        <p:spPr>
          <a:xfrm>
            <a:off x="8870981" y="104674"/>
            <a:ext cx="1337266" cy="1337266"/>
          </a:xfrm>
          <a:prstGeom prst="rect">
            <a:avLst/>
          </a:prstGeom>
        </p:spPr>
      </p:pic>
      <p:sp>
        <p:nvSpPr>
          <p:cNvPr id="9" name="Right Arrow 8"/>
          <p:cNvSpPr/>
          <p:nvPr/>
        </p:nvSpPr>
        <p:spPr>
          <a:xfrm>
            <a:off x="7410686" y="503714"/>
            <a:ext cx="1387520" cy="4086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rotWithShape="1">
          <a:blip r:embed="rId18"/>
          <a:srcRect l="16548" t="31025" r="49361" b="27557"/>
          <a:stretch/>
        </p:blipFill>
        <p:spPr>
          <a:xfrm>
            <a:off x="5248218" y="1761702"/>
            <a:ext cx="3136280" cy="2142320"/>
          </a:xfrm>
          <a:prstGeom prst="rect">
            <a:avLst/>
          </a:prstGeom>
        </p:spPr>
      </p:pic>
      <p:pic>
        <p:nvPicPr>
          <p:cNvPr id="14" name="Picture 13"/>
          <p:cNvPicPr>
            <a:picLocks noChangeAspect="1"/>
          </p:cNvPicPr>
          <p:nvPr/>
        </p:nvPicPr>
        <p:blipFill rotWithShape="1">
          <a:blip r:embed="rId19"/>
          <a:srcRect l="70463" t="18712" r="14328" b="53303"/>
          <a:stretch/>
        </p:blipFill>
        <p:spPr>
          <a:xfrm>
            <a:off x="10608162" y="5365902"/>
            <a:ext cx="1200602" cy="1242001"/>
          </a:xfrm>
          <a:prstGeom prst="rect">
            <a:avLst/>
          </a:prstGeom>
        </p:spPr>
      </p:pic>
      <p:sp>
        <p:nvSpPr>
          <p:cNvPr id="5" name="TextBox 4"/>
          <p:cNvSpPr txBox="1"/>
          <p:nvPr/>
        </p:nvSpPr>
        <p:spPr>
          <a:xfrm flipH="1">
            <a:off x="5247807" y="4066671"/>
            <a:ext cx="4234077" cy="738664"/>
          </a:xfrm>
          <a:prstGeom prst="rect">
            <a:avLst/>
          </a:prstGeom>
          <a:noFill/>
        </p:spPr>
        <p:txBody>
          <a:bodyPr wrap="square" rtlCol="0">
            <a:spAutoFit/>
          </a:bodyPr>
          <a:lstStyle/>
          <a:p>
            <a:r>
              <a:rPr lang="en-GB" dirty="0" smtClean="0"/>
              <a:t>Watch the Jack Hartman numbers to 100 song on You Tube. We always warm up with this song during our Maths Meeting.</a:t>
            </a:r>
            <a:endParaRPr lang="en-GB" dirty="0"/>
          </a:p>
        </p:txBody>
      </p:sp>
      <p:sp>
        <p:nvSpPr>
          <p:cNvPr id="12" name="TextBox 11"/>
          <p:cNvSpPr txBox="1"/>
          <p:nvPr/>
        </p:nvSpPr>
        <p:spPr>
          <a:xfrm>
            <a:off x="5211688" y="5027835"/>
            <a:ext cx="3029961" cy="1384995"/>
          </a:xfrm>
          <a:prstGeom prst="rect">
            <a:avLst/>
          </a:prstGeom>
          <a:noFill/>
        </p:spPr>
        <p:txBody>
          <a:bodyPr wrap="square" rtlCol="0">
            <a:spAutoFit/>
          </a:bodyPr>
          <a:lstStyle/>
          <a:p>
            <a:r>
              <a:rPr lang="en-GB" dirty="0" smtClean="0"/>
              <a:t>In Maths, we will be conducting surveys with our friends and finding out that we can make marks to represent numbers. We will also be</a:t>
            </a:r>
          </a:p>
          <a:p>
            <a:r>
              <a:rPr lang="en-GB" dirty="0"/>
              <a:t>c</a:t>
            </a:r>
            <a:r>
              <a:rPr lang="en-GB" dirty="0" smtClean="0"/>
              <a:t>ounting </a:t>
            </a:r>
            <a:r>
              <a:rPr lang="en-GB" dirty="0"/>
              <a:t>accurately to find out how many objects are in a group. </a:t>
            </a:r>
            <a:endParaRPr lang="en-GB" dirty="0"/>
          </a:p>
        </p:txBody>
      </p:sp>
      <p:pic>
        <p:nvPicPr>
          <p:cNvPr id="2" name="Picture 1" descr="7 Great Tools to Conduct Online &lt;strong&gt;Survey&lt;/strong&gt; – Better Tech Tips"/>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213736" y="5039052"/>
            <a:ext cx="1721500" cy="1047963"/>
          </a:xfrm>
          <a:prstGeom prst="rect">
            <a:avLst/>
          </a:prstGeom>
        </p:spPr>
      </p:pic>
      <p:pic>
        <p:nvPicPr>
          <p:cNvPr id="3" name="Picture 2" descr="Flannel Friday: Rainbow Ducklings | Mel's Desk"/>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910131" y="1583879"/>
            <a:ext cx="1663414" cy="936029"/>
          </a:xfrm>
          <a:prstGeom prst="rect">
            <a:avLst/>
          </a:prstGeom>
        </p:spPr>
      </p:pic>
      <p:sp>
        <p:nvSpPr>
          <p:cNvPr id="11" name="TextBox 10"/>
          <p:cNvSpPr txBox="1"/>
          <p:nvPr/>
        </p:nvSpPr>
        <p:spPr>
          <a:xfrm flipH="1">
            <a:off x="9412384" y="2661847"/>
            <a:ext cx="1336003" cy="1815882"/>
          </a:xfrm>
          <a:prstGeom prst="rect">
            <a:avLst/>
          </a:prstGeom>
          <a:noFill/>
        </p:spPr>
        <p:txBody>
          <a:bodyPr wrap="square" rtlCol="0">
            <a:spAutoFit/>
          </a:bodyPr>
          <a:lstStyle/>
          <a:p>
            <a:r>
              <a:rPr lang="en-GB" dirty="0" smtClean="0"/>
              <a:t>Sing lots of number rhymes with your children at home to develop counting skills.</a:t>
            </a:r>
            <a:endParaRPr lang="en-GB" dirty="0"/>
          </a:p>
        </p:txBody>
      </p:sp>
      <p:pic>
        <p:nvPicPr>
          <p:cNvPr id="13" name="Picture 12" descr="&lt;strong&gt;Arendelle&lt;/strong&gt; - Kingdom Hearts Database"/>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11540" y="9005321"/>
            <a:ext cx="1605266" cy="663510"/>
          </a:xfrm>
          <a:prstGeom prst="rect">
            <a:avLst/>
          </a:prstGeom>
        </p:spPr>
      </p:pic>
      <p:pic>
        <p:nvPicPr>
          <p:cNvPr id="15" name="Picture 14" descr="&lt;strong&gt;Beanstalk&lt;/strong&gt; Tallo Creeper · Gráficos vectoriales gratis en Pixabay"/>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348287" y="8848733"/>
            <a:ext cx="824968" cy="1030204"/>
          </a:xfrm>
          <a:prstGeom prst="rect">
            <a:avLst/>
          </a:prstGeom>
        </p:spPr>
      </p:pic>
      <p:pic>
        <p:nvPicPr>
          <p:cNvPr id="16" name="Picture 15" descr="&lt;strong&gt;Goldilocks&lt;/strong&gt; and the Three Bears: What would happen if &lt;strong&gt;Goldilocks&lt;/strong&gt; didn’t ..."/>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699413" y="10023708"/>
            <a:ext cx="882519" cy="64718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DE58101F7AC448BBD1F5F70A33707F" ma:contentTypeVersion="17" ma:contentTypeDescription="Create a new document." ma:contentTypeScope="" ma:versionID="606bf4e0d679ebc658dbdaf841dbeb06">
  <xsd:schema xmlns:xsd="http://www.w3.org/2001/XMLSchema" xmlns:xs="http://www.w3.org/2001/XMLSchema" xmlns:p="http://schemas.microsoft.com/office/2006/metadata/properties" xmlns:ns2="f49b2704-b256-4dce-bda8-adab5a56b653" xmlns:ns3="678da763-59ca-454f-b1fe-423d80167795" targetNamespace="http://schemas.microsoft.com/office/2006/metadata/properties" ma:root="true" ma:fieldsID="86d34e7e5816d465d4ff61c8a6e69d8c" ns2:_="" ns3:_="">
    <xsd:import namespace="f49b2704-b256-4dce-bda8-adab5a56b653"/>
    <xsd:import namespace="678da763-59ca-454f-b1fe-423d8016779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AutoKeyPoints" minOccurs="0"/>
                <xsd:element ref="ns2:MediaServiceKeyPoints" minOccurs="0"/>
                <xsd:element ref="ns2:_Flow_SignoffStatu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9b2704-b256-4dce-bda8-adab5a56b6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016ce4ac-6315-4f36-a460-8935a6fcbf7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78da763-59ca-454f-b1fe-423d8016779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8138819b-dab2-497e-8b91-95e539088d6b}" ma:internalName="TaxCatchAll" ma:showField="CatchAllData" ma:web="678da763-59ca-454f-b1fe-423d801677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78da763-59ca-454f-b1fe-423d80167795" xsi:nil="true"/>
    <lcf76f155ced4ddcb4097134ff3c332f xmlns="f49b2704-b256-4dce-bda8-adab5a56b653">
      <Terms xmlns="http://schemas.microsoft.com/office/infopath/2007/PartnerControls"/>
    </lcf76f155ced4ddcb4097134ff3c332f>
    <_Flow_SignoffStatus xmlns="f49b2704-b256-4dce-bda8-adab5a56b653" xsi:nil="true"/>
  </documentManagement>
</p:properties>
</file>

<file path=customXml/itemProps1.xml><?xml version="1.0" encoding="utf-8"?>
<ds:datastoreItem xmlns:ds="http://schemas.openxmlformats.org/officeDocument/2006/customXml" ds:itemID="{B08A583C-BE32-451B-A332-AA0B972A9B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9b2704-b256-4dce-bda8-adab5a56b653"/>
    <ds:schemaRef ds:uri="678da763-59ca-454f-b1fe-423d801677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84359B1-5D2D-4F69-836C-722E171E4152}">
  <ds:schemaRefs>
    <ds:schemaRef ds:uri="http://schemas.microsoft.com/sharepoint/v3/contenttype/forms"/>
  </ds:schemaRefs>
</ds:datastoreItem>
</file>

<file path=customXml/itemProps3.xml><?xml version="1.0" encoding="utf-8"?>
<ds:datastoreItem xmlns:ds="http://schemas.openxmlformats.org/officeDocument/2006/customXml" ds:itemID="{BBCA98F0-4F75-43BF-87E2-8E459F7828C6}">
  <ds:schemaRefs>
    <ds:schemaRef ds:uri="http://purl.org/dc/elements/1.1/"/>
    <ds:schemaRef ds:uri="http://www.w3.org/XML/1998/namespace"/>
    <ds:schemaRef ds:uri="http://schemas.microsoft.com/office/2006/metadata/properties"/>
    <ds:schemaRef ds:uri="f49b2704-b256-4dce-bda8-adab5a56b653"/>
    <ds:schemaRef ds:uri="http://purl.org/dc/dcmitype/"/>
    <ds:schemaRef ds:uri="http://schemas.microsoft.com/office/2006/documentManagement/types"/>
    <ds:schemaRef ds:uri="678da763-59ca-454f-b1fe-423d80167795"/>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517</TotalTime>
  <Words>945</Words>
  <Application>Microsoft Office PowerPoint</Application>
  <PresentationFormat>Custom</PresentationFormat>
  <Paragraphs>126</Paragraphs>
  <Slides>2</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vt:i4>
      </vt:variant>
    </vt:vector>
  </HeadingPairs>
  <TitlesOfParts>
    <vt:vector size="5" baseType="lpstr">
      <vt:lpstr>Arial</vt:lpstr>
      <vt:lpstr>Handlee</vt:lpstr>
      <vt:lpstr>Simple Light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Crossley</dc:creator>
  <cp:lastModifiedBy> Rachel Rigby</cp:lastModifiedBy>
  <cp:revision>31</cp:revision>
  <cp:lastPrinted>2023-01-20T15:02:17Z</cp:lastPrinted>
  <dcterms:modified xsi:type="dcterms:W3CDTF">2023-01-20T15:20:26Z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0x01010019DE58101F7AC448BBD1F5F70A33707F</vt:lpwstr>
  </property>
</Properties>
</file>