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
  </p:notesMasterIdLst>
  <p:sldIdLst>
    <p:sldId id="256" r:id="rId2"/>
    <p:sldId id="257" r:id="rId3"/>
  </p:sldIdLst>
  <p:sldSz cx="15119350" cy="10691813"/>
  <p:notesSz cx="6858000" cy="9144000"/>
  <p:embeddedFontLst>
    <p:embeddedFont>
      <p:font typeface="Handlee" panose="020B0604020202020204" charset="0"/>
      <p:regular r:id="rId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68">
          <p15:clr>
            <a:srgbClr val="A4A3A4"/>
          </p15:clr>
        </p15:guide>
        <p15:guide id="2" pos="47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DEF8837-E57E-44B6-AF4C-81517EC62D46}">
  <a:tblStyle styleId="{DDEF8837-E57E-44B6-AF4C-81517EC62D4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091" autoAdjust="0"/>
  </p:normalViewPr>
  <p:slideViewPr>
    <p:cSldViewPr snapToGrid="0">
      <p:cViewPr>
        <p:scale>
          <a:sx n="75" d="100"/>
          <a:sy n="75" d="100"/>
        </p:scale>
        <p:origin x="54" y="-2172"/>
      </p:cViewPr>
      <p:guideLst>
        <p:guide orient="horz" pos="3368"/>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font" Target="fonts/font1.fntdata"/><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4765" y="685800"/>
            <a:ext cx="48492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b8b0ede3cb_0_1: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b8b0ede3c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515423" y="1547778"/>
            <a:ext cx="14089200" cy="4266600"/>
          </a:xfrm>
          <a:prstGeom prst="rect">
            <a:avLst/>
          </a:prstGeom>
        </p:spPr>
        <p:txBody>
          <a:bodyPr spcFirstLastPara="1" wrap="square" lIns="174750" tIns="174750" rIns="174750" bIns="174750" anchor="b" anchorCtr="0">
            <a:normAutofit/>
          </a:bodyPr>
          <a:lstStyle>
            <a:lvl1pPr lvl="0" algn="ctr">
              <a:spcBef>
                <a:spcPts val="0"/>
              </a:spcBef>
              <a:spcAft>
                <a:spcPts val="0"/>
              </a:spcAft>
              <a:buSzPts val="9800"/>
              <a:buNone/>
              <a:defRPr sz="9800"/>
            </a:lvl1pPr>
            <a:lvl2pPr lvl="1" algn="ctr">
              <a:spcBef>
                <a:spcPts val="0"/>
              </a:spcBef>
              <a:spcAft>
                <a:spcPts val="0"/>
              </a:spcAft>
              <a:buSzPts val="9800"/>
              <a:buNone/>
              <a:defRPr sz="9800"/>
            </a:lvl2pPr>
            <a:lvl3pPr lvl="2" algn="ctr">
              <a:spcBef>
                <a:spcPts val="0"/>
              </a:spcBef>
              <a:spcAft>
                <a:spcPts val="0"/>
              </a:spcAft>
              <a:buSzPts val="9800"/>
              <a:buNone/>
              <a:defRPr sz="9800"/>
            </a:lvl3pPr>
            <a:lvl4pPr lvl="3" algn="ctr">
              <a:spcBef>
                <a:spcPts val="0"/>
              </a:spcBef>
              <a:spcAft>
                <a:spcPts val="0"/>
              </a:spcAft>
              <a:buSzPts val="9800"/>
              <a:buNone/>
              <a:defRPr sz="9800"/>
            </a:lvl4pPr>
            <a:lvl5pPr lvl="4" algn="ctr">
              <a:spcBef>
                <a:spcPts val="0"/>
              </a:spcBef>
              <a:spcAft>
                <a:spcPts val="0"/>
              </a:spcAft>
              <a:buSzPts val="9800"/>
              <a:buNone/>
              <a:defRPr sz="9800"/>
            </a:lvl5pPr>
            <a:lvl6pPr lvl="5" algn="ctr">
              <a:spcBef>
                <a:spcPts val="0"/>
              </a:spcBef>
              <a:spcAft>
                <a:spcPts val="0"/>
              </a:spcAft>
              <a:buSzPts val="9800"/>
              <a:buNone/>
              <a:defRPr sz="9800"/>
            </a:lvl6pPr>
            <a:lvl7pPr lvl="6" algn="ctr">
              <a:spcBef>
                <a:spcPts val="0"/>
              </a:spcBef>
              <a:spcAft>
                <a:spcPts val="0"/>
              </a:spcAft>
              <a:buSzPts val="9800"/>
              <a:buNone/>
              <a:defRPr sz="9800"/>
            </a:lvl7pPr>
            <a:lvl8pPr lvl="7" algn="ctr">
              <a:spcBef>
                <a:spcPts val="0"/>
              </a:spcBef>
              <a:spcAft>
                <a:spcPts val="0"/>
              </a:spcAft>
              <a:buSzPts val="9800"/>
              <a:buNone/>
              <a:defRPr sz="9800"/>
            </a:lvl8pPr>
            <a:lvl9pPr lvl="8" algn="ctr">
              <a:spcBef>
                <a:spcPts val="0"/>
              </a:spcBef>
              <a:spcAft>
                <a:spcPts val="0"/>
              </a:spcAft>
              <a:buSzPts val="9800"/>
              <a:buNone/>
              <a:defRPr sz="9800"/>
            </a:lvl9pPr>
          </a:lstStyle>
          <a:p>
            <a:endParaRPr/>
          </a:p>
        </p:txBody>
      </p:sp>
      <p:sp>
        <p:nvSpPr>
          <p:cNvPr id="11" name="Google Shape;11;p2"/>
          <p:cNvSpPr txBox="1">
            <a:spLocks noGrp="1"/>
          </p:cNvSpPr>
          <p:nvPr>
            <p:ph type="subTitle" idx="1"/>
          </p:nvPr>
        </p:nvSpPr>
        <p:spPr>
          <a:xfrm>
            <a:off x="515409" y="5891409"/>
            <a:ext cx="14089200" cy="1647900"/>
          </a:xfrm>
          <a:prstGeom prst="rect">
            <a:avLst/>
          </a:prstGeom>
        </p:spPr>
        <p:txBody>
          <a:bodyPr spcFirstLastPara="1" wrap="square" lIns="174750" tIns="174750" rIns="174750" bIns="174750" anchor="t"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12" name="Google Shape;12;p2"/>
          <p:cNvSpPr txBox="1">
            <a:spLocks noGrp="1"/>
          </p:cNvSpPr>
          <p:nvPr>
            <p:ph type="sldNum" idx="12"/>
          </p:nvPr>
        </p:nvSpPr>
        <p:spPr>
          <a:xfrm>
            <a:off x="14009576" y="9693616"/>
            <a:ext cx="907200" cy="818400"/>
          </a:xfrm>
          <a:prstGeom prst="rect">
            <a:avLst/>
          </a:prstGeom>
        </p:spPr>
        <p:txBody>
          <a:bodyPr spcFirstLastPara="1" wrap="square" lIns="174750" tIns="174750" rIns="174750" bIns="1747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515409" y="2299346"/>
            <a:ext cx="14089200" cy="4081500"/>
          </a:xfrm>
          <a:prstGeom prst="rect">
            <a:avLst/>
          </a:prstGeom>
        </p:spPr>
        <p:txBody>
          <a:bodyPr spcFirstLastPara="1" wrap="square" lIns="174750" tIns="174750" rIns="174750" bIns="174750" anchor="b" anchorCtr="0">
            <a:normAutofit/>
          </a:bodyPr>
          <a:lstStyle>
            <a:lvl1pPr lvl="0" algn="ctr">
              <a:spcBef>
                <a:spcPts val="0"/>
              </a:spcBef>
              <a:spcAft>
                <a:spcPts val="0"/>
              </a:spcAft>
              <a:buSzPts val="23000"/>
              <a:buNone/>
              <a:defRPr sz="23000"/>
            </a:lvl1pPr>
            <a:lvl2pPr lvl="1" algn="ctr">
              <a:spcBef>
                <a:spcPts val="0"/>
              </a:spcBef>
              <a:spcAft>
                <a:spcPts val="0"/>
              </a:spcAft>
              <a:buSzPts val="23000"/>
              <a:buNone/>
              <a:defRPr sz="23000"/>
            </a:lvl2pPr>
            <a:lvl3pPr lvl="2" algn="ctr">
              <a:spcBef>
                <a:spcPts val="0"/>
              </a:spcBef>
              <a:spcAft>
                <a:spcPts val="0"/>
              </a:spcAft>
              <a:buSzPts val="23000"/>
              <a:buNone/>
              <a:defRPr sz="23000"/>
            </a:lvl3pPr>
            <a:lvl4pPr lvl="3" algn="ctr">
              <a:spcBef>
                <a:spcPts val="0"/>
              </a:spcBef>
              <a:spcAft>
                <a:spcPts val="0"/>
              </a:spcAft>
              <a:buSzPts val="23000"/>
              <a:buNone/>
              <a:defRPr sz="23000"/>
            </a:lvl4pPr>
            <a:lvl5pPr lvl="4" algn="ctr">
              <a:spcBef>
                <a:spcPts val="0"/>
              </a:spcBef>
              <a:spcAft>
                <a:spcPts val="0"/>
              </a:spcAft>
              <a:buSzPts val="23000"/>
              <a:buNone/>
              <a:defRPr sz="23000"/>
            </a:lvl5pPr>
            <a:lvl6pPr lvl="5" algn="ctr">
              <a:spcBef>
                <a:spcPts val="0"/>
              </a:spcBef>
              <a:spcAft>
                <a:spcPts val="0"/>
              </a:spcAft>
              <a:buSzPts val="23000"/>
              <a:buNone/>
              <a:defRPr sz="23000"/>
            </a:lvl6pPr>
            <a:lvl7pPr lvl="6" algn="ctr">
              <a:spcBef>
                <a:spcPts val="0"/>
              </a:spcBef>
              <a:spcAft>
                <a:spcPts val="0"/>
              </a:spcAft>
              <a:buSzPts val="23000"/>
              <a:buNone/>
              <a:defRPr sz="23000"/>
            </a:lvl7pPr>
            <a:lvl8pPr lvl="7" algn="ctr">
              <a:spcBef>
                <a:spcPts val="0"/>
              </a:spcBef>
              <a:spcAft>
                <a:spcPts val="0"/>
              </a:spcAft>
              <a:buSzPts val="23000"/>
              <a:buNone/>
              <a:defRPr sz="23000"/>
            </a:lvl8pPr>
            <a:lvl9pPr lvl="8" algn="ctr">
              <a:spcBef>
                <a:spcPts val="0"/>
              </a:spcBef>
              <a:spcAft>
                <a:spcPts val="0"/>
              </a:spcAft>
              <a:buSzPts val="23000"/>
              <a:buNone/>
              <a:defRPr sz="23000"/>
            </a:lvl9pPr>
          </a:lstStyle>
          <a:p>
            <a:r>
              <a:t>xx%</a:t>
            </a:r>
          </a:p>
        </p:txBody>
      </p:sp>
      <p:sp>
        <p:nvSpPr>
          <p:cNvPr id="46" name="Google Shape;46;p11"/>
          <p:cNvSpPr txBox="1">
            <a:spLocks noGrp="1"/>
          </p:cNvSpPr>
          <p:nvPr>
            <p:ph type="body" idx="1"/>
          </p:nvPr>
        </p:nvSpPr>
        <p:spPr>
          <a:xfrm>
            <a:off x="515409" y="6552657"/>
            <a:ext cx="14089200" cy="2703600"/>
          </a:xfrm>
          <a:prstGeom prst="rect">
            <a:avLst/>
          </a:prstGeom>
        </p:spPr>
        <p:txBody>
          <a:bodyPr spcFirstLastPara="1" wrap="square" lIns="174750" tIns="174750" rIns="174750" bIns="174750" anchor="t" anchorCtr="0">
            <a:normAutofit/>
          </a:bodyPr>
          <a:lstStyle>
            <a:lvl1pPr marL="457200" lvl="0" indent="-450850" algn="ctr">
              <a:spcBef>
                <a:spcPts val="0"/>
              </a:spcBef>
              <a:spcAft>
                <a:spcPts val="0"/>
              </a:spcAft>
              <a:buSzPts val="3500"/>
              <a:buChar char="●"/>
              <a:defRPr/>
            </a:lvl1pPr>
            <a:lvl2pPr marL="914400" lvl="1" indent="-393700" algn="ctr">
              <a:spcBef>
                <a:spcPts val="0"/>
              </a:spcBef>
              <a:spcAft>
                <a:spcPts val="0"/>
              </a:spcAft>
              <a:buSzPts val="2600"/>
              <a:buChar char="○"/>
              <a:defRPr/>
            </a:lvl2pPr>
            <a:lvl3pPr marL="1371600" lvl="2" indent="-393700" algn="ctr">
              <a:spcBef>
                <a:spcPts val="0"/>
              </a:spcBef>
              <a:spcAft>
                <a:spcPts val="0"/>
              </a:spcAft>
              <a:buSzPts val="2600"/>
              <a:buChar char="■"/>
              <a:defRPr/>
            </a:lvl3pPr>
            <a:lvl4pPr marL="1828800" lvl="3" indent="-393700" algn="ctr">
              <a:spcBef>
                <a:spcPts val="0"/>
              </a:spcBef>
              <a:spcAft>
                <a:spcPts val="0"/>
              </a:spcAft>
              <a:buSzPts val="2600"/>
              <a:buChar char="●"/>
              <a:defRPr/>
            </a:lvl4pPr>
            <a:lvl5pPr marL="2286000" lvl="4" indent="-393700" algn="ctr">
              <a:spcBef>
                <a:spcPts val="0"/>
              </a:spcBef>
              <a:spcAft>
                <a:spcPts val="0"/>
              </a:spcAft>
              <a:buSzPts val="2600"/>
              <a:buChar char="○"/>
              <a:defRPr/>
            </a:lvl5pPr>
            <a:lvl6pPr marL="2743200" lvl="5" indent="-393700" algn="ctr">
              <a:spcBef>
                <a:spcPts val="0"/>
              </a:spcBef>
              <a:spcAft>
                <a:spcPts val="0"/>
              </a:spcAft>
              <a:buSzPts val="2600"/>
              <a:buChar char="■"/>
              <a:defRPr/>
            </a:lvl6pPr>
            <a:lvl7pPr marL="3200400" lvl="6" indent="-393700" algn="ctr">
              <a:spcBef>
                <a:spcPts val="0"/>
              </a:spcBef>
              <a:spcAft>
                <a:spcPts val="0"/>
              </a:spcAft>
              <a:buSzPts val="2600"/>
              <a:buChar char="●"/>
              <a:defRPr/>
            </a:lvl7pPr>
            <a:lvl8pPr marL="3657600" lvl="7" indent="-393700" algn="ctr">
              <a:spcBef>
                <a:spcPts val="0"/>
              </a:spcBef>
              <a:spcAft>
                <a:spcPts val="0"/>
              </a:spcAft>
              <a:buSzPts val="2600"/>
              <a:buChar char="○"/>
              <a:defRPr/>
            </a:lvl8pPr>
            <a:lvl9pPr marL="4114800" lvl="8" indent="-393700" algn="ctr">
              <a:spcBef>
                <a:spcPts val="0"/>
              </a:spcBef>
              <a:spcAft>
                <a:spcPts val="0"/>
              </a:spcAft>
              <a:buSzPts val="2600"/>
              <a:buChar char="■"/>
              <a:defRPr/>
            </a:lvl9pPr>
          </a:lstStyle>
          <a:p>
            <a:endParaRPr/>
          </a:p>
        </p:txBody>
      </p:sp>
      <p:sp>
        <p:nvSpPr>
          <p:cNvPr id="47" name="Google Shape;47;p11"/>
          <p:cNvSpPr txBox="1">
            <a:spLocks noGrp="1"/>
          </p:cNvSpPr>
          <p:nvPr>
            <p:ph type="sldNum" idx="12"/>
          </p:nvPr>
        </p:nvSpPr>
        <p:spPr>
          <a:xfrm>
            <a:off x="14009576" y="9693616"/>
            <a:ext cx="907200" cy="818400"/>
          </a:xfrm>
          <a:prstGeom prst="rect">
            <a:avLst/>
          </a:prstGeom>
        </p:spPr>
        <p:txBody>
          <a:bodyPr spcFirstLastPara="1" wrap="square" lIns="174750" tIns="174750" rIns="174750" bIns="1747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4009576" y="9693616"/>
            <a:ext cx="907200" cy="818400"/>
          </a:xfrm>
          <a:prstGeom prst="rect">
            <a:avLst/>
          </a:prstGeom>
        </p:spPr>
        <p:txBody>
          <a:bodyPr spcFirstLastPara="1" wrap="square" lIns="174750" tIns="174750" rIns="174750" bIns="1747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515409" y="4471058"/>
            <a:ext cx="14089200" cy="1749900"/>
          </a:xfrm>
          <a:prstGeom prst="rect">
            <a:avLst/>
          </a:prstGeom>
        </p:spPr>
        <p:txBody>
          <a:bodyPr spcFirstLastPara="1" wrap="square" lIns="174750" tIns="174750" rIns="174750" bIns="174750" anchor="ctr" anchorCtr="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5" name="Google Shape;15;p3"/>
          <p:cNvSpPr txBox="1">
            <a:spLocks noGrp="1"/>
          </p:cNvSpPr>
          <p:nvPr>
            <p:ph type="sldNum" idx="12"/>
          </p:nvPr>
        </p:nvSpPr>
        <p:spPr>
          <a:xfrm>
            <a:off x="14009576" y="9693616"/>
            <a:ext cx="907200" cy="818400"/>
          </a:xfrm>
          <a:prstGeom prst="rect">
            <a:avLst/>
          </a:prstGeom>
        </p:spPr>
        <p:txBody>
          <a:bodyPr spcFirstLastPara="1" wrap="square" lIns="174750" tIns="174750" rIns="174750" bIns="1747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515409" y="925091"/>
            <a:ext cx="14089200" cy="1190400"/>
          </a:xfrm>
          <a:prstGeom prst="rect">
            <a:avLst/>
          </a:prstGeom>
        </p:spPr>
        <p:txBody>
          <a:bodyPr spcFirstLastPara="1" wrap="square" lIns="174750" tIns="174750" rIns="174750" bIns="174750" anchor="t" anchorCtr="0">
            <a:normAutofit/>
          </a:bodyPr>
          <a:lstStyle>
            <a:lvl1pPr lvl="0">
              <a:spcBef>
                <a:spcPts val="0"/>
              </a:spcBef>
              <a:spcAft>
                <a:spcPts val="0"/>
              </a:spcAft>
              <a:buSzPts val="5400"/>
              <a:buNone/>
              <a:defRPr/>
            </a:lvl1pPr>
            <a:lvl2pPr lvl="1">
              <a:spcBef>
                <a:spcPts val="0"/>
              </a:spcBef>
              <a:spcAft>
                <a:spcPts val="0"/>
              </a:spcAft>
              <a:buSzPts val="5400"/>
              <a:buNone/>
              <a:defRPr/>
            </a:lvl2pPr>
            <a:lvl3pPr lvl="2">
              <a:spcBef>
                <a:spcPts val="0"/>
              </a:spcBef>
              <a:spcAft>
                <a:spcPts val="0"/>
              </a:spcAft>
              <a:buSzPts val="5400"/>
              <a:buNone/>
              <a:defRPr/>
            </a:lvl3pPr>
            <a:lvl4pPr lvl="3">
              <a:spcBef>
                <a:spcPts val="0"/>
              </a:spcBef>
              <a:spcAft>
                <a:spcPts val="0"/>
              </a:spcAft>
              <a:buSzPts val="5400"/>
              <a:buNone/>
              <a:defRPr/>
            </a:lvl4pPr>
            <a:lvl5pPr lvl="4">
              <a:spcBef>
                <a:spcPts val="0"/>
              </a:spcBef>
              <a:spcAft>
                <a:spcPts val="0"/>
              </a:spcAft>
              <a:buSzPts val="5400"/>
              <a:buNone/>
              <a:defRPr/>
            </a:lvl5pPr>
            <a:lvl6pPr lvl="5">
              <a:spcBef>
                <a:spcPts val="0"/>
              </a:spcBef>
              <a:spcAft>
                <a:spcPts val="0"/>
              </a:spcAft>
              <a:buSzPts val="5400"/>
              <a:buNone/>
              <a:defRPr/>
            </a:lvl6pPr>
            <a:lvl7pPr lvl="6">
              <a:spcBef>
                <a:spcPts val="0"/>
              </a:spcBef>
              <a:spcAft>
                <a:spcPts val="0"/>
              </a:spcAft>
              <a:buSzPts val="5400"/>
              <a:buNone/>
              <a:defRPr/>
            </a:lvl7pPr>
            <a:lvl8pPr lvl="7">
              <a:spcBef>
                <a:spcPts val="0"/>
              </a:spcBef>
              <a:spcAft>
                <a:spcPts val="0"/>
              </a:spcAft>
              <a:buSzPts val="5400"/>
              <a:buNone/>
              <a:defRPr/>
            </a:lvl8pPr>
            <a:lvl9pPr lvl="8">
              <a:spcBef>
                <a:spcPts val="0"/>
              </a:spcBef>
              <a:spcAft>
                <a:spcPts val="0"/>
              </a:spcAft>
              <a:buSzPts val="5400"/>
              <a:buNone/>
              <a:defRPr/>
            </a:lvl9pPr>
          </a:lstStyle>
          <a:p>
            <a:endParaRPr/>
          </a:p>
        </p:txBody>
      </p:sp>
      <p:sp>
        <p:nvSpPr>
          <p:cNvPr id="18" name="Google Shape;18;p4"/>
          <p:cNvSpPr txBox="1">
            <a:spLocks noGrp="1"/>
          </p:cNvSpPr>
          <p:nvPr>
            <p:ph type="body" idx="1"/>
          </p:nvPr>
        </p:nvSpPr>
        <p:spPr>
          <a:xfrm>
            <a:off x="515409" y="2395696"/>
            <a:ext cx="14089200" cy="7101600"/>
          </a:xfrm>
          <a:prstGeom prst="rect">
            <a:avLst/>
          </a:prstGeom>
        </p:spPr>
        <p:txBody>
          <a:bodyPr spcFirstLastPara="1" wrap="square" lIns="174750" tIns="174750" rIns="174750" bIns="174750" anchor="t" anchorCtr="0">
            <a:normAutofit/>
          </a:bodyPr>
          <a:lstStyle>
            <a:lvl1pPr marL="457200" lvl="0" indent="-450850">
              <a:spcBef>
                <a:spcPts val="0"/>
              </a:spcBef>
              <a:spcAft>
                <a:spcPts val="0"/>
              </a:spcAft>
              <a:buSzPts val="3500"/>
              <a:buChar char="●"/>
              <a:defRPr/>
            </a:lvl1pPr>
            <a:lvl2pPr marL="914400" lvl="1" indent="-393700">
              <a:spcBef>
                <a:spcPts val="0"/>
              </a:spcBef>
              <a:spcAft>
                <a:spcPts val="0"/>
              </a:spcAft>
              <a:buSzPts val="2600"/>
              <a:buChar char="○"/>
              <a:defRPr/>
            </a:lvl2pPr>
            <a:lvl3pPr marL="1371600" lvl="2" indent="-393700">
              <a:spcBef>
                <a:spcPts val="0"/>
              </a:spcBef>
              <a:spcAft>
                <a:spcPts val="0"/>
              </a:spcAft>
              <a:buSzPts val="2600"/>
              <a:buChar char="■"/>
              <a:defRPr/>
            </a:lvl3pPr>
            <a:lvl4pPr marL="1828800" lvl="3" indent="-393700">
              <a:spcBef>
                <a:spcPts val="0"/>
              </a:spcBef>
              <a:spcAft>
                <a:spcPts val="0"/>
              </a:spcAft>
              <a:buSzPts val="2600"/>
              <a:buChar char="●"/>
              <a:defRPr/>
            </a:lvl4pPr>
            <a:lvl5pPr marL="2286000" lvl="4" indent="-393700">
              <a:spcBef>
                <a:spcPts val="0"/>
              </a:spcBef>
              <a:spcAft>
                <a:spcPts val="0"/>
              </a:spcAft>
              <a:buSzPts val="2600"/>
              <a:buChar char="○"/>
              <a:defRPr/>
            </a:lvl5pPr>
            <a:lvl6pPr marL="2743200" lvl="5" indent="-393700">
              <a:spcBef>
                <a:spcPts val="0"/>
              </a:spcBef>
              <a:spcAft>
                <a:spcPts val="0"/>
              </a:spcAft>
              <a:buSzPts val="2600"/>
              <a:buChar char="■"/>
              <a:defRPr/>
            </a:lvl6pPr>
            <a:lvl7pPr marL="3200400" lvl="6" indent="-393700">
              <a:spcBef>
                <a:spcPts val="0"/>
              </a:spcBef>
              <a:spcAft>
                <a:spcPts val="0"/>
              </a:spcAft>
              <a:buSzPts val="2600"/>
              <a:buChar char="●"/>
              <a:defRPr/>
            </a:lvl7pPr>
            <a:lvl8pPr marL="3657600" lvl="7" indent="-393700">
              <a:spcBef>
                <a:spcPts val="0"/>
              </a:spcBef>
              <a:spcAft>
                <a:spcPts val="0"/>
              </a:spcAft>
              <a:buSzPts val="2600"/>
              <a:buChar char="○"/>
              <a:defRPr/>
            </a:lvl8pPr>
            <a:lvl9pPr marL="4114800" lvl="8" indent="-393700">
              <a:spcBef>
                <a:spcPts val="0"/>
              </a:spcBef>
              <a:spcAft>
                <a:spcPts val="0"/>
              </a:spcAft>
              <a:buSzPts val="2600"/>
              <a:buChar char="■"/>
              <a:defRPr/>
            </a:lvl9pPr>
          </a:lstStyle>
          <a:p>
            <a:endParaRPr/>
          </a:p>
        </p:txBody>
      </p:sp>
      <p:sp>
        <p:nvSpPr>
          <p:cNvPr id="19" name="Google Shape;19;p4"/>
          <p:cNvSpPr txBox="1">
            <a:spLocks noGrp="1"/>
          </p:cNvSpPr>
          <p:nvPr>
            <p:ph type="sldNum" idx="12"/>
          </p:nvPr>
        </p:nvSpPr>
        <p:spPr>
          <a:xfrm>
            <a:off x="14009576" y="9693616"/>
            <a:ext cx="907200" cy="818400"/>
          </a:xfrm>
          <a:prstGeom prst="rect">
            <a:avLst/>
          </a:prstGeom>
        </p:spPr>
        <p:txBody>
          <a:bodyPr spcFirstLastPara="1" wrap="square" lIns="174750" tIns="174750" rIns="174750" bIns="1747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515409" y="925091"/>
            <a:ext cx="14089200" cy="1190400"/>
          </a:xfrm>
          <a:prstGeom prst="rect">
            <a:avLst/>
          </a:prstGeom>
        </p:spPr>
        <p:txBody>
          <a:bodyPr spcFirstLastPara="1" wrap="square" lIns="174750" tIns="174750" rIns="174750" bIns="174750" anchor="t" anchorCtr="0">
            <a:normAutofit/>
          </a:bodyPr>
          <a:lstStyle>
            <a:lvl1pPr lvl="0">
              <a:spcBef>
                <a:spcPts val="0"/>
              </a:spcBef>
              <a:spcAft>
                <a:spcPts val="0"/>
              </a:spcAft>
              <a:buSzPts val="5400"/>
              <a:buNone/>
              <a:defRPr/>
            </a:lvl1pPr>
            <a:lvl2pPr lvl="1">
              <a:spcBef>
                <a:spcPts val="0"/>
              </a:spcBef>
              <a:spcAft>
                <a:spcPts val="0"/>
              </a:spcAft>
              <a:buSzPts val="5400"/>
              <a:buNone/>
              <a:defRPr/>
            </a:lvl2pPr>
            <a:lvl3pPr lvl="2">
              <a:spcBef>
                <a:spcPts val="0"/>
              </a:spcBef>
              <a:spcAft>
                <a:spcPts val="0"/>
              </a:spcAft>
              <a:buSzPts val="5400"/>
              <a:buNone/>
              <a:defRPr/>
            </a:lvl3pPr>
            <a:lvl4pPr lvl="3">
              <a:spcBef>
                <a:spcPts val="0"/>
              </a:spcBef>
              <a:spcAft>
                <a:spcPts val="0"/>
              </a:spcAft>
              <a:buSzPts val="5400"/>
              <a:buNone/>
              <a:defRPr/>
            </a:lvl4pPr>
            <a:lvl5pPr lvl="4">
              <a:spcBef>
                <a:spcPts val="0"/>
              </a:spcBef>
              <a:spcAft>
                <a:spcPts val="0"/>
              </a:spcAft>
              <a:buSzPts val="5400"/>
              <a:buNone/>
              <a:defRPr/>
            </a:lvl5pPr>
            <a:lvl6pPr lvl="5">
              <a:spcBef>
                <a:spcPts val="0"/>
              </a:spcBef>
              <a:spcAft>
                <a:spcPts val="0"/>
              </a:spcAft>
              <a:buSzPts val="5400"/>
              <a:buNone/>
              <a:defRPr/>
            </a:lvl6pPr>
            <a:lvl7pPr lvl="6">
              <a:spcBef>
                <a:spcPts val="0"/>
              </a:spcBef>
              <a:spcAft>
                <a:spcPts val="0"/>
              </a:spcAft>
              <a:buSzPts val="5400"/>
              <a:buNone/>
              <a:defRPr/>
            </a:lvl7pPr>
            <a:lvl8pPr lvl="7">
              <a:spcBef>
                <a:spcPts val="0"/>
              </a:spcBef>
              <a:spcAft>
                <a:spcPts val="0"/>
              </a:spcAft>
              <a:buSzPts val="5400"/>
              <a:buNone/>
              <a:defRPr/>
            </a:lvl8pPr>
            <a:lvl9pPr lvl="8">
              <a:spcBef>
                <a:spcPts val="0"/>
              </a:spcBef>
              <a:spcAft>
                <a:spcPts val="0"/>
              </a:spcAft>
              <a:buSzPts val="5400"/>
              <a:buNone/>
              <a:defRPr/>
            </a:lvl9pPr>
          </a:lstStyle>
          <a:p>
            <a:endParaRPr/>
          </a:p>
        </p:txBody>
      </p:sp>
      <p:sp>
        <p:nvSpPr>
          <p:cNvPr id="22" name="Google Shape;22;p5"/>
          <p:cNvSpPr txBox="1">
            <a:spLocks noGrp="1"/>
          </p:cNvSpPr>
          <p:nvPr>
            <p:ph type="body" idx="1"/>
          </p:nvPr>
        </p:nvSpPr>
        <p:spPr>
          <a:xfrm>
            <a:off x="515409" y="2395696"/>
            <a:ext cx="6614100" cy="7101600"/>
          </a:xfrm>
          <a:prstGeom prst="rect">
            <a:avLst/>
          </a:prstGeom>
        </p:spPr>
        <p:txBody>
          <a:bodyPr spcFirstLastPara="1" wrap="square" lIns="174750" tIns="174750" rIns="174750" bIns="174750" anchor="t" anchorCtr="0">
            <a:normAutofit/>
          </a:bodyPr>
          <a:lstStyle>
            <a:lvl1pPr marL="457200" lvl="0" indent="-393700">
              <a:spcBef>
                <a:spcPts val="0"/>
              </a:spcBef>
              <a:spcAft>
                <a:spcPts val="0"/>
              </a:spcAft>
              <a:buSzPts val="2600"/>
              <a:buChar char="●"/>
              <a:defRPr sz="2600"/>
            </a:lvl1pPr>
            <a:lvl2pPr marL="914400" lvl="1" indent="-381000">
              <a:spcBef>
                <a:spcPts val="0"/>
              </a:spcBef>
              <a:spcAft>
                <a:spcPts val="0"/>
              </a:spcAft>
              <a:buSzPts val="2400"/>
              <a:buChar char="○"/>
              <a:defRPr sz="2400"/>
            </a:lvl2pPr>
            <a:lvl3pPr marL="1371600" lvl="2" indent="-381000">
              <a:spcBef>
                <a:spcPts val="0"/>
              </a:spcBef>
              <a:spcAft>
                <a:spcPts val="0"/>
              </a:spcAft>
              <a:buSzPts val="2400"/>
              <a:buChar char="■"/>
              <a:defRPr sz="2400"/>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23" name="Google Shape;23;p5"/>
          <p:cNvSpPr txBox="1">
            <a:spLocks noGrp="1"/>
          </p:cNvSpPr>
          <p:nvPr>
            <p:ph type="body" idx="2"/>
          </p:nvPr>
        </p:nvSpPr>
        <p:spPr>
          <a:xfrm>
            <a:off x="7990583" y="2395696"/>
            <a:ext cx="6614100" cy="7101600"/>
          </a:xfrm>
          <a:prstGeom prst="rect">
            <a:avLst/>
          </a:prstGeom>
        </p:spPr>
        <p:txBody>
          <a:bodyPr spcFirstLastPara="1" wrap="square" lIns="174750" tIns="174750" rIns="174750" bIns="174750" anchor="t" anchorCtr="0">
            <a:normAutofit/>
          </a:bodyPr>
          <a:lstStyle>
            <a:lvl1pPr marL="457200" lvl="0" indent="-393700">
              <a:spcBef>
                <a:spcPts val="0"/>
              </a:spcBef>
              <a:spcAft>
                <a:spcPts val="0"/>
              </a:spcAft>
              <a:buSzPts val="2600"/>
              <a:buChar char="●"/>
              <a:defRPr sz="2600"/>
            </a:lvl1pPr>
            <a:lvl2pPr marL="914400" lvl="1" indent="-381000">
              <a:spcBef>
                <a:spcPts val="0"/>
              </a:spcBef>
              <a:spcAft>
                <a:spcPts val="0"/>
              </a:spcAft>
              <a:buSzPts val="2400"/>
              <a:buChar char="○"/>
              <a:defRPr sz="2400"/>
            </a:lvl2pPr>
            <a:lvl3pPr marL="1371600" lvl="2" indent="-381000">
              <a:spcBef>
                <a:spcPts val="0"/>
              </a:spcBef>
              <a:spcAft>
                <a:spcPts val="0"/>
              </a:spcAft>
              <a:buSzPts val="2400"/>
              <a:buChar char="■"/>
              <a:defRPr sz="2400"/>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24" name="Google Shape;24;p5"/>
          <p:cNvSpPr txBox="1">
            <a:spLocks noGrp="1"/>
          </p:cNvSpPr>
          <p:nvPr>
            <p:ph type="sldNum" idx="12"/>
          </p:nvPr>
        </p:nvSpPr>
        <p:spPr>
          <a:xfrm>
            <a:off x="14009576" y="9693616"/>
            <a:ext cx="907200" cy="818400"/>
          </a:xfrm>
          <a:prstGeom prst="rect">
            <a:avLst/>
          </a:prstGeom>
        </p:spPr>
        <p:txBody>
          <a:bodyPr spcFirstLastPara="1" wrap="square" lIns="174750" tIns="174750" rIns="174750" bIns="1747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515409" y="925091"/>
            <a:ext cx="14089200" cy="1190400"/>
          </a:xfrm>
          <a:prstGeom prst="rect">
            <a:avLst/>
          </a:prstGeom>
        </p:spPr>
        <p:txBody>
          <a:bodyPr spcFirstLastPara="1" wrap="square" lIns="174750" tIns="174750" rIns="174750" bIns="174750" anchor="t" anchorCtr="0">
            <a:normAutofit/>
          </a:bodyPr>
          <a:lstStyle>
            <a:lvl1pPr lvl="0">
              <a:spcBef>
                <a:spcPts val="0"/>
              </a:spcBef>
              <a:spcAft>
                <a:spcPts val="0"/>
              </a:spcAft>
              <a:buSzPts val="5400"/>
              <a:buNone/>
              <a:defRPr/>
            </a:lvl1pPr>
            <a:lvl2pPr lvl="1">
              <a:spcBef>
                <a:spcPts val="0"/>
              </a:spcBef>
              <a:spcAft>
                <a:spcPts val="0"/>
              </a:spcAft>
              <a:buSzPts val="5400"/>
              <a:buNone/>
              <a:defRPr/>
            </a:lvl2pPr>
            <a:lvl3pPr lvl="2">
              <a:spcBef>
                <a:spcPts val="0"/>
              </a:spcBef>
              <a:spcAft>
                <a:spcPts val="0"/>
              </a:spcAft>
              <a:buSzPts val="5400"/>
              <a:buNone/>
              <a:defRPr/>
            </a:lvl3pPr>
            <a:lvl4pPr lvl="3">
              <a:spcBef>
                <a:spcPts val="0"/>
              </a:spcBef>
              <a:spcAft>
                <a:spcPts val="0"/>
              </a:spcAft>
              <a:buSzPts val="5400"/>
              <a:buNone/>
              <a:defRPr/>
            </a:lvl4pPr>
            <a:lvl5pPr lvl="4">
              <a:spcBef>
                <a:spcPts val="0"/>
              </a:spcBef>
              <a:spcAft>
                <a:spcPts val="0"/>
              </a:spcAft>
              <a:buSzPts val="5400"/>
              <a:buNone/>
              <a:defRPr/>
            </a:lvl5pPr>
            <a:lvl6pPr lvl="5">
              <a:spcBef>
                <a:spcPts val="0"/>
              </a:spcBef>
              <a:spcAft>
                <a:spcPts val="0"/>
              </a:spcAft>
              <a:buSzPts val="5400"/>
              <a:buNone/>
              <a:defRPr/>
            </a:lvl6pPr>
            <a:lvl7pPr lvl="6">
              <a:spcBef>
                <a:spcPts val="0"/>
              </a:spcBef>
              <a:spcAft>
                <a:spcPts val="0"/>
              </a:spcAft>
              <a:buSzPts val="5400"/>
              <a:buNone/>
              <a:defRPr/>
            </a:lvl7pPr>
            <a:lvl8pPr lvl="7">
              <a:spcBef>
                <a:spcPts val="0"/>
              </a:spcBef>
              <a:spcAft>
                <a:spcPts val="0"/>
              </a:spcAft>
              <a:buSzPts val="5400"/>
              <a:buNone/>
              <a:defRPr/>
            </a:lvl8pPr>
            <a:lvl9pPr lvl="8">
              <a:spcBef>
                <a:spcPts val="0"/>
              </a:spcBef>
              <a:spcAft>
                <a:spcPts val="0"/>
              </a:spcAft>
              <a:buSzPts val="5400"/>
              <a:buNone/>
              <a:defRPr/>
            </a:lvl9pPr>
          </a:lstStyle>
          <a:p>
            <a:endParaRPr/>
          </a:p>
        </p:txBody>
      </p:sp>
      <p:sp>
        <p:nvSpPr>
          <p:cNvPr id="27" name="Google Shape;27;p6"/>
          <p:cNvSpPr txBox="1">
            <a:spLocks noGrp="1"/>
          </p:cNvSpPr>
          <p:nvPr>
            <p:ph type="sldNum" idx="12"/>
          </p:nvPr>
        </p:nvSpPr>
        <p:spPr>
          <a:xfrm>
            <a:off x="14009576" y="9693616"/>
            <a:ext cx="907200" cy="818400"/>
          </a:xfrm>
          <a:prstGeom prst="rect">
            <a:avLst/>
          </a:prstGeom>
        </p:spPr>
        <p:txBody>
          <a:bodyPr spcFirstLastPara="1" wrap="square" lIns="174750" tIns="174750" rIns="174750" bIns="1747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515409" y="1154948"/>
            <a:ext cx="4643100" cy="1570500"/>
          </a:xfrm>
          <a:prstGeom prst="rect">
            <a:avLst/>
          </a:prstGeom>
        </p:spPr>
        <p:txBody>
          <a:bodyPr spcFirstLastPara="1" wrap="square" lIns="174750" tIns="174750" rIns="174750" bIns="174750" anchor="b" anchorCtr="0">
            <a:normAutofit/>
          </a:bodyPr>
          <a:lstStyle>
            <a:lvl1pPr lvl="0">
              <a:spcBef>
                <a:spcPts val="0"/>
              </a:spcBef>
              <a:spcAft>
                <a:spcPts val="0"/>
              </a:spcAft>
              <a:buSzPts val="4700"/>
              <a:buNone/>
              <a:defRPr sz="4700"/>
            </a:lvl1pPr>
            <a:lvl2pPr lvl="1">
              <a:spcBef>
                <a:spcPts val="0"/>
              </a:spcBef>
              <a:spcAft>
                <a:spcPts val="0"/>
              </a:spcAft>
              <a:buSzPts val="4700"/>
              <a:buNone/>
              <a:defRPr sz="4700"/>
            </a:lvl2pPr>
            <a:lvl3pPr lvl="2">
              <a:spcBef>
                <a:spcPts val="0"/>
              </a:spcBef>
              <a:spcAft>
                <a:spcPts val="0"/>
              </a:spcAft>
              <a:buSzPts val="4700"/>
              <a:buNone/>
              <a:defRPr sz="4700"/>
            </a:lvl3pPr>
            <a:lvl4pPr lvl="3">
              <a:spcBef>
                <a:spcPts val="0"/>
              </a:spcBef>
              <a:spcAft>
                <a:spcPts val="0"/>
              </a:spcAft>
              <a:buSzPts val="4700"/>
              <a:buNone/>
              <a:defRPr sz="4700"/>
            </a:lvl4pPr>
            <a:lvl5pPr lvl="4">
              <a:spcBef>
                <a:spcPts val="0"/>
              </a:spcBef>
              <a:spcAft>
                <a:spcPts val="0"/>
              </a:spcAft>
              <a:buSzPts val="4700"/>
              <a:buNone/>
              <a:defRPr sz="4700"/>
            </a:lvl5pPr>
            <a:lvl6pPr lvl="5">
              <a:spcBef>
                <a:spcPts val="0"/>
              </a:spcBef>
              <a:spcAft>
                <a:spcPts val="0"/>
              </a:spcAft>
              <a:buSzPts val="4700"/>
              <a:buNone/>
              <a:defRPr sz="4700"/>
            </a:lvl6pPr>
            <a:lvl7pPr lvl="6">
              <a:spcBef>
                <a:spcPts val="0"/>
              </a:spcBef>
              <a:spcAft>
                <a:spcPts val="0"/>
              </a:spcAft>
              <a:buSzPts val="4700"/>
              <a:buNone/>
              <a:defRPr sz="4700"/>
            </a:lvl7pPr>
            <a:lvl8pPr lvl="7">
              <a:spcBef>
                <a:spcPts val="0"/>
              </a:spcBef>
              <a:spcAft>
                <a:spcPts val="0"/>
              </a:spcAft>
              <a:buSzPts val="4700"/>
              <a:buNone/>
              <a:defRPr sz="4700"/>
            </a:lvl8pPr>
            <a:lvl9pPr lvl="8">
              <a:spcBef>
                <a:spcPts val="0"/>
              </a:spcBef>
              <a:spcAft>
                <a:spcPts val="0"/>
              </a:spcAft>
              <a:buSzPts val="4700"/>
              <a:buNone/>
              <a:defRPr sz="4700"/>
            </a:lvl9pPr>
          </a:lstStyle>
          <a:p>
            <a:endParaRPr/>
          </a:p>
        </p:txBody>
      </p:sp>
      <p:sp>
        <p:nvSpPr>
          <p:cNvPr id="30" name="Google Shape;30;p7"/>
          <p:cNvSpPr txBox="1">
            <a:spLocks noGrp="1"/>
          </p:cNvSpPr>
          <p:nvPr>
            <p:ph type="body" idx="1"/>
          </p:nvPr>
        </p:nvSpPr>
        <p:spPr>
          <a:xfrm>
            <a:off x="515409" y="2888617"/>
            <a:ext cx="4643100" cy="6608700"/>
          </a:xfrm>
          <a:prstGeom prst="rect">
            <a:avLst/>
          </a:prstGeom>
        </p:spPr>
        <p:txBody>
          <a:bodyPr spcFirstLastPara="1" wrap="square" lIns="174750" tIns="174750" rIns="174750" bIns="174750" anchor="t" anchorCtr="0">
            <a:normAutofit/>
          </a:bodyPr>
          <a:lstStyle>
            <a:lvl1pPr marL="457200" lvl="0" indent="-381000">
              <a:spcBef>
                <a:spcPts val="0"/>
              </a:spcBef>
              <a:spcAft>
                <a:spcPts val="0"/>
              </a:spcAft>
              <a:buSzPts val="2400"/>
              <a:buChar char="●"/>
              <a:defRPr sz="2400"/>
            </a:lvl1pPr>
            <a:lvl2pPr marL="914400" lvl="1" indent="-381000">
              <a:spcBef>
                <a:spcPts val="0"/>
              </a:spcBef>
              <a:spcAft>
                <a:spcPts val="0"/>
              </a:spcAft>
              <a:buSzPts val="2400"/>
              <a:buChar char="○"/>
              <a:defRPr sz="2400"/>
            </a:lvl2pPr>
            <a:lvl3pPr marL="1371600" lvl="2" indent="-381000">
              <a:spcBef>
                <a:spcPts val="0"/>
              </a:spcBef>
              <a:spcAft>
                <a:spcPts val="0"/>
              </a:spcAft>
              <a:buSzPts val="2400"/>
              <a:buChar char="■"/>
              <a:defRPr sz="2400"/>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1" name="Google Shape;31;p7"/>
          <p:cNvSpPr txBox="1">
            <a:spLocks noGrp="1"/>
          </p:cNvSpPr>
          <p:nvPr>
            <p:ph type="sldNum" idx="12"/>
          </p:nvPr>
        </p:nvSpPr>
        <p:spPr>
          <a:xfrm>
            <a:off x="14009576" y="9693616"/>
            <a:ext cx="907200" cy="818400"/>
          </a:xfrm>
          <a:prstGeom prst="rect">
            <a:avLst/>
          </a:prstGeom>
        </p:spPr>
        <p:txBody>
          <a:bodyPr spcFirstLastPara="1" wrap="square" lIns="174750" tIns="174750" rIns="174750" bIns="1747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810650" y="935745"/>
            <a:ext cx="10529400" cy="8504100"/>
          </a:xfrm>
          <a:prstGeom prst="rect">
            <a:avLst/>
          </a:prstGeom>
        </p:spPr>
        <p:txBody>
          <a:bodyPr spcFirstLastPara="1" wrap="square" lIns="174750" tIns="174750" rIns="174750" bIns="174750" anchor="ctr" anchorCtr="0">
            <a:normAutofit/>
          </a:bodyPr>
          <a:lstStyle>
            <a:lvl1pPr lvl="0">
              <a:spcBef>
                <a:spcPts val="0"/>
              </a:spcBef>
              <a:spcAft>
                <a:spcPts val="0"/>
              </a:spcAft>
              <a:buSzPts val="9100"/>
              <a:buNone/>
              <a:defRPr sz="9100"/>
            </a:lvl1pPr>
            <a:lvl2pPr lvl="1">
              <a:spcBef>
                <a:spcPts val="0"/>
              </a:spcBef>
              <a:spcAft>
                <a:spcPts val="0"/>
              </a:spcAft>
              <a:buSzPts val="9100"/>
              <a:buNone/>
              <a:defRPr sz="9100"/>
            </a:lvl2pPr>
            <a:lvl3pPr lvl="2">
              <a:spcBef>
                <a:spcPts val="0"/>
              </a:spcBef>
              <a:spcAft>
                <a:spcPts val="0"/>
              </a:spcAft>
              <a:buSzPts val="9100"/>
              <a:buNone/>
              <a:defRPr sz="9100"/>
            </a:lvl3pPr>
            <a:lvl4pPr lvl="3">
              <a:spcBef>
                <a:spcPts val="0"/>
              </a:spcBef>
              <a:spcAft>
                <a:spcPts val="0"/>
              </a:spcAft>
              <a:buSzPts val="9100"/>
              <a:buNone/>
              <a:defRPr sz="9100"/>
            </a:lvl4pPr>
            <a:lvl5pPr lvl="4">
              <a:spcBef>
                <a:spcPts val="0"/>
              </a:spcBef>
              <a:spcAft>
                <a:spcPts val="0"/>
              </a:spcAft>
              <a:buSzPts val="9100"/>
              <a:buNone/>
              <a:defRPr sz="9100"/>
            </a:lvl5pPr>
            <a:lvl6pPr lvl="5">
              <a:spcBef>
                <a:spcPts val="0"/>
              </a:spcBef>
              <a:spcAft>
                <a:spcPts val="0"/>
              </a:spcAft>
              <a:buSzPts val="9100"/>
              <a:buNone/>
              <a:defRPr sz="9100"/>
            </a:lvl6pPr>
            <a:lvl7pPr lvl="6">
              <a:spcBef>
                <a:spcPts val="0"/>
              </a:spcBef>
              <a:spcAft>
                <a:spcPts val="0"/>
              </a:spcAft>
              <a:buSzPts val="9100"/>
              <a:buNone/>
              <a:defRPr sz="9100"/>
            </a:lvl7pPr>
            <a:lvl8pPr lvl="7">
              <a:spcBef>
                <a:spcPts val="0"/>
              </a:spcBef>
              <a:spcAft>
                <a:spcPts val="0"/>
              </a:spcAft>
              <a:buSzPts val="9100"/>
              <a:buNone/>
              <a:defRPr sz="9100"/>
            </a:lvl8pPr>
            <a:lvl9pPr lvl="8">
              <a:spcBef>
                <a:spcPts val="0"/>
              </a:spcBef>
              <a:spcAft>
                <a:spcPts val="0"/>
              </a:spcAft>
              <a:buSzPts val="9100"/>
              <a:buNone/>
              <a:defRPr sz="9100"/>
            </a:lvl9pPr>
          </a:lstStyle>
          <a:p>
            <a:endParaRPr/>
          </a:p>
        </p:txBody>
      </p:sp>
      <p:sp>
        <p:nvSpPr>
          <p:cNvPr id="34" name="Google Shape;34;p8"/>
          <p:cNvSpPr txBox="1">
            <a:spLocks noGrp="1"/>
          </p:cNvSpPr>
          <p:nvPr>
            <p:ph type="sldNum" idx="12"/>
          </p:nvPr>
        </p:nvSpPr>
        <p:spPr>
          <a:xfrm>
            <a:off x="14009576" y="9693616"/>
            <a:ext cx="907200" cy="818400"/>
          </a:xfrm>
          <a:prstGeom prst="rect">
            <a:avLst/>
          </a:prstGeom>
        </p:spPr>
        <p:txBody>
          <a:bodyPr spcFirstLastPara="1" wrap="square" lIns="174750" tIns="174750" rIns="174750" bIns="1747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7560000" y="-260"/>
            <a:ext cx="7560000" cy="10692000"/>
          </a:xfrm>
          <a:prstGeom prst="rect">
            <a:avLst/>
          </a:prstGeom>
          <a:solidFill>
            <a:schemeClr val="lt2"/>
          </a:solidFill>
          <a:ln>
            <a:noFill/>
          </a:ln>
        </p:spPr>
        <p:txBody>
          <a:bodyPr spcFirstLastPara="1" wrap="square" lIns="174750" tIns="174750" rIns="174750" bIns="17475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439016" y="2563450"/>
            <a:ext cx="6688800" cy="3081300"/>
          </a:xfrm>
          <a:prstGeom prst="rect">
            <a:avLst/>
          </a:prstGeom>
        </p:spPr>
        <p:txBody>
          <a:bodyPr spcFirstLastPara="1" wrap="square" lIns="174750" tIns="174750" rIns="174750" bIns="174750" anchor="b" anchorCtr="0">
            <a:normAutofit/>
          </a:bodyPr>
          <a:lstStyle>
            <a:lvl1pPr lvl="0" algn="ctr">
              <a:spcBef>
                <a:spcPts val="0"/>
              </a:spcBef>
              <a:spcAft>
                <a:spcPts val="0"/>
              </a:spcAft>
              <a:buSzPts val="7900"/>
              <a:buNone/>
              <a:defRPr sz="7900"/>
            </a:lvl1pPr>
            <a:lvl2pPr lvl="1" algn="ctr">
              <a:spcBef>
                <a:spcPts val="0"/>
              </a:spcBef>
              <a:spcAft>
                <a:spcPts val="0"/>
              </a:spcAft>
              <a:buSzPts val="7900"/>
              <a:buNone/>
              <a:defRPr sz="7900"/>
            </a:lvl2pPr>
            <a:lvl3pPr lvl="2" algn="ctr">
              <a:spcBef>
                <a:spcPts val="0"/>
              </a:spcBef>
              <a:spcAft>
                <a:spcPts val="0"/>
              </a:spcAft>
              <a:buSzPts val="7900"/>
              <a:buNone/>
              <a:defRPr sz="7900"/>
            </a:lvl3pPr>
            <a:lvl4pPr lvl="3" algn="ctr">
              <a:spcBef>
                <a:spcPts val="0"/>
              </a:spcBef>
              <a:spcAft>
                <a:spcPts val="0"/>
              </a:spcAft>
              <a:buSzPts val="7900"/>
              <a:buNone/>
              <a:defRPr sz="7900"/>
            </a:lvl4pPr>
            <a:lvl5pPr lvl="4" algn="ctr">
              <a:spcBef>
                <a:spcPts val="0"/>
              </a:spcBef>
              <a:spcAft>
                <a:spcPts val="0"/>
              </a:spcAft>
              <a:buSzPts val="7900"/>
              <a:buNone/>
              <a:defRPr sz="7900"/>
            </a:lvl5pPr>
            <a:lvl6pPr lvl="5" algn="ctr">
              <a:spcBef>
                <a:spcPts val="0"/>
              </a:spcBef>
              <a:spcAft>
                <a:spcPts val="0"/>
              </a:spcAft>
              <a:buSzPts val="7900"/>
              <a:buNone/>
              <a:defRPr sz="7900"/>
            </a:lvl6pPr>
            <a:lvl7pPr lvl="6" algn="ctr">
              <a:spcBef>
                <a:spcPts val="0"/>
              </a:spcBef>
              <a:spcAft>
                <a:spcPts val="0"/>
              </a:spcAft>
              <a:buSzPts val="7900"/>
              <a:buNone/>
              <a:defRPr sz="7900"/>
            </a:lvl7pPr>
            <a:lvl8pPr lvl="7" algn="ctr">
              <a:spcBef>
                <a:spcPts val="0"/>
              </a:spcBef>
              <a:spcAft>
                <a:spcPts val="0"/>
              </a:spcAft>
              <a:buSzPts val="7900"/>
              <a:buNone/>
              <a:defRPr sz="7900"/>
            </a:lvl8pPr>
            <a:lvl9pPr lvl="8" algn="ctr">
              <a:spcBef>
                <a:spcPts val="0"/>
              </a:spcBef>
              <a:spcAft>
                <a:spcPts val="0"/>
              </a:spcAft>
              <a:buSzPts val="7900"/>
              <a:buNone/>
              <a:defRPr sz="7900"/>
            </a:lvl9pPr>
          </a:lstStyle>
          <a:p>
            <a:endParaRPr/>
          </a:p>
        </p:txBody>
      </p:sp>
      <p:sp>
        <p:nvSpPr>
          <p:cNvPr id="38" name="Google Shape;38;p9"/>
          <p:cNvSpPr txBox="1">
            <a:spLocks noGrp="1"/>
          </p:cNvSpPr>
          <p:nvPr>
            <p:ph type="subTitle" idx="1"/>
          </p:nvPr>
        </p:nvSpPr>
        <p:spPr>
          <a:xfrm>
            <a:off x="439016" y="5826865"/>
            <a:ext cx="6688800" cy="2567100"/>
          </a:xfrm>
          <a:prstGeom prst="rect">
            <a:avLst/>
          </a:prstGeom>
        </p:spPr>
        <p:txBody>
          <a:bodyPr spcFirstLastPara="1" wrap="square" lIns="174750" tIns="174750" rIns="174750" bIns="174750" anchor="t" anchorCtr="0">
            <a:normAutofit/>
          </a:bodyPr>
          <a:lstStyle>
            <a:lvl1pPr lvl="0" algn="ctr">
              <a:lnSpc>
                <a:spcPct val="100000"/>
              </a:lnSpc>
              <a:spcBef>
                <a:spcPts val="0"/>
              </a:spcBef>
              <a:spcAft>
                <a:spcPts val="0"/>
              </a:spcAft>
              <a:buSzPts val="4000"/>
              <a:buNone/>
              <a:defRPr sz="4000"/>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a:endParaRPr/>
          </a:p>
        </p:txBody>
      </p:sp>
      <p:sp>
        <p:nvSpPr>
          <p:cNvPr id="39" name="Google Shape;39;p9"/>
          <p:cNvSpPr txBox="1">
            <a:spLocks noGrp="1"/>
          </p:cNvSpPr>
          <p:nvPr>
            <p:ph type="body" idx="2"/>
          </p:nvPr>
        </p:nvSpPr>
        <p:spPr>
          <a:xfrm>
            <a:off x="8167677" y="1505164"/>
            <a:ext cx="6344700" cy="7681500"/>
          </a:xfrm>
          <a:prstGeom prst="rect">
            <a:avLst/>
          </a:prstGeom>
        </p:spPr>
        <p:txBody>
          <a:bodyPr spcFirstLastPara="1" wrap="square" lIns="174750" tIns="174750" rIns="174750" bIns="174750" anchor="ctr" anchorCtr="0">
            <a:normAutofit/>
          </a:bodyPr>
          <a:lstStyle>
            <a:lvl1pPr marL="457200" lvl="0" indent="-450850">
              <a:spcBef>
                <a:spcPts val="0"/>
              </a:spcBef>
              <a:spcAft>
                <a:spcPts val="0"/>
              </a:spcAft>
              <a:buSzPts val="3500"/>
              <a:buChar char="●"/>
              <a:defRPr/>
            </a:lvl1pPr>
            <a:lvl2pPr marL="914400" lvl="1" indent="-393700">
              <a:spcBef>
                <a:spcPts val="0"/>
              </a:spcBef>
              <a:spcAft>
                <a:spcPts val="0"/>
              </a:spcAft>
              <a:buSzPts val="2600"/>
              <a:buChar char="○"/>
              <a:defRPr/>
            </a:lvl2pPr>
            <a:lvl3pPr marL="1371600" lvl="2" indent="-393700">
              <a:spcBef>
                <a:spcPts val="0"/>
              </a:spcBef>
              <a:spcAft>
                <a:spcPts val="0"/>
              </a:spcAft>
              <a:buSzPts val="2600"/>
              <a:buChar char="■"/>
              <a:defRPr/>
            </a:lvl3pPr>
            <a:lvl4pPr marL="1828800" lvl="3" indent="-393700">
              <a:spcBef>
                <a:spcPts val="0"/>
              </a:spcBef>
              <a:spcAft>
                <a:spcPts val="0"/>
              </a:spcAft>
              <a:buSzPts val="2600"/>
              <a:buChar char="●"/>
              <a:defRPr/>
            </a:lvl4pPr>
            <a:lvl5pPr marL="2286000" lvl="4" indent="-393700">
              <a:spcBef>
                <a:spcPts val="0"/>
              </a:spcBef>
              <a:spcAft>
                <a:spcPts val="0"/>
              </a:spcAft>
              <a:buSzPts val="2600"/>
              <a:buChar char="○"/>
              <a:defRPr/>
            </a:lvl5pPr>
            <a:lvl6pPr marL="2743200" lvl="5" indent="-393700">
              <a:spcBef>
                <a:spcPts val="0"/>
              </a:spcBef>
              <a:spcAft>
                <a:spcPts val="0"/>
              </a:spcAft>
              <a:buSzPts val="2600"/>
              <a:buChar char="■"/>
              <a:defRPr/>
            </a:lvl6pPr>
            <a:lvl7pPr marL="3200400" lvl="6" indent="-393700">
              <a:spcBef>
                <a:spcPts val="0"/>
              </a:spcBef>
              <a:spcAft>
                <a:spcPts val="0"/>
              </a:spcAft>
              <a:buSzPts val="2600"/>
              <a:buChar char="●"/>
              <a:defRPr/>
            </a:lvl7pPr>
            <a:lvl8pPr marL="3657600" lvl="7" indent="-393700">
              <a:spcBef>
                <a:spcPts val="0"/>
              </a:spcBef>
              <a:spcAft>
                <a:spcPts val="0"/>
              </a:spcAft>
              <a:buSzPts val="2600"/>
              <a:buChar char="○"/>
              <a:defRPr/>
            </a:lvl8pPr>
            <a:lvl9pPr marL="4114800" lvl="8" indent="-393700">
              <a:spcBef>
                <a:spcPts val="0"/>
              </a:spcBef>
              <a:spcAft>
                <a:spcPts val="0"/>
              </a:spcAft>
              <a:buSzPts val="2600"/>
              <a:buChar char="■"/>
              <a:defRPr/>
            </a:lvl9pPr>
          </a:lstStyle>
          <a:p>
            <a:endParaRPr/>
          </a:p>
        </p:txBody>
      </p:sp>
      <p:sp>
        <p:nvSpPr>
          <p:cNvPr id="40" name="Google Shape;40;p9"/>
          <p:cNvSpPr txBox="1">
            <a:spLocks noGrp="1"/>
          </p:cNvSpPr>
          <p:nvPr>
            <p:ph type="sldNum" idx="12"/>
          </p:nvPr>
        </p:nvSpPr>
        <p:spPr>
          <a:xfrm>
            <a:off x="14009576" y="9693616"/>
            <a:ext cx="907200" cy="818400"/>
          </a:xfrm>
          <a:prstGeom prst="rect">
            <a:avLst/>
          </a:prstGeom>
        </p:spPr>
        <p:txBody>
          <a:bodyPr spcFirstLastPara="1" wrap="square" lIns="174750" tIns="174750" rIns="174750" bIns="1747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515409" y="8794266"/>
            <a:ext cx="9919200" cy="1257900"/>
          </a:xfrm>
          <a:prstGeom prst="rect">
            <a:avLst/>
          </a:prstGeom>
        </p:spPr>
        <p:txBody>
          <a:bodyPr spcFirstLastPara="1" wrap="square" lIns="174750" tIns="174750" rIns="174750" bIns="174750" anchor="ctr" anchorCtr="0">
            <a:normAutofit/>
          </a:bodyPr>
          <a:lstStyle>
            <a:lvl1pPr marL="457200" lvl="0" indent="-228600">
              <a:lnSpc>
                <a:spcPct val="100000"/>
              </a:lnSpc>
              <a:spcBef>
                <a:spcPts val="0"/>
              </a:spcBef>
              <a:spcAft>
                <a:spcPts val="0"/>
              </a:spcAft>
              <a:buSzPts val="3500"/>
              <a:buNone/>
              <a:defRPr/>
            </a:lvl1pPr>
          </a:lstStyle>
          <a:p>
            <a:endParaRPr/>
          </a:p>
        </p:txBody>
      </p:sp>
      <p:sp>
        <p:nvSpPr>
          <p:cNvPr id="43" name="Google Shape;43;p10"/>
          <p:cNvSpPr txBox="1">
            <a:spLocks noGrp="1"/>
          </p:cNvSpPr>
          <p:nvPr>
            <p:ph type="sldNum" idx="12"/>
          </p:nvPr>
        </p:nvSpPr>
        <p:spPr>
          <a:xfrm>
            <a:off x="14009576" y="9693616"/>
            <a:ext cx="907200" cy="818400"/>
          </a:xfrm>
          <a:prstGeom prst="rect">
            <a:avLst/>
          </a:prstGeom>
        </p:spPr>
        <p:txBody>
          <a:bodyPr spcFirstLastPara="1" wrap="square" lIns="174750" tIns="174750" rIns="174750" bIns="1747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15409" y="925091"/>
            <a:ext cx="14089200" cy="1190400"/>
          </a:xfrm>
          <a:prstGeom prst="rect">
            <a:avLst/>
          </a:prstGeom>
          <a:noFill/>
          <a:ln>
            <a:noFill/>
          </a:ln>
        </p:spPr>
        <p:txBody>
          <a:bodyPr spcFirstLastPara="1" wrap="square" lIns="174750" tIns="174750" rIns="174750" bIns="174750" anchor="t" anchorCtr="0">
            <a:normAutofit/>
          </a:bodyPr>
          <a:lstStyle>
            <a:lvl1pPr lvl="0">
              <a:spcBef>
                <a:spcPts val="0"/>
              </a:spcBef>
              <a:spcAft>
                <a:spcPts val="0"/>
              </a:spcAft>
              <a:buClr>
                <a:schemeClr val="dk1"/>
              </a:buClr>
              <a:buSzPts val="5400"/>
              <a:buNone/>
              <a:defRPr sz="5400">
                <a:solidFill>
                  <a:schemeClr val="dk1"/>
                </a:solidFill>
              </a:defRPr>
            </a:lvl1pPr>
            <a:lvl2pPr lvl="1">
              <a:spcBef>
                <a:spcPts val="0"/>
              </a:spcBef>
              <a:spcAft>
                <a:spcPts val="0"/>
              </a:spcAft>
              <a:buClr>
                <a:schemeClr val="dk1"/>
              </a:buClr>
              <a:buSzPts val="5400"/>
              <a:buNone/>
              <a:defRPr sz="5400">
                <a:solidFill>
                  <a:schemeClr val="dk1"/>
                </a:solidFill>
              </a:defRPr>
            </a:lvl2pPr>
            <a:lvl3pPr lvl="2">
              <a:spcBef>
                <a:spcPts val="0"/>
              </a:spcBef>
              <a:spcAft>
                <a:spcPts val="0"/>
              </a:spcAft>
              <a:buClr>
                <a:schemeClr val="dk1"/>
              </a:buClr>
              <a:buSzPts val="5400"/>
              <a:buNone/>
              <a:defRPr sz="5400">
                <a:solidFill>
                  <a:schemeClr val="dk1"/>
                </a:solidFill>
              </a:defRPr>
            </a:lvl3pPr>
            <a:lvl4pPr lvl="3">
              <a:spcBef>
                <a:spcPts val="0"/>
              </a:spcBef>
              <a:spcAft>
                <a:spcPts val="0"/>
              </a:spcAft>
              <a:buClr>
                <a:schemeClr val="dk1"/>
              </a:buClr>
              <a:buSzPts val="5400"/>
              <a:buNone/>
              <a:defRPr sz="5400">
                <a:solidFill>
                  <a:schemeClr val="dk1"/>
                </a:solidFill>
              </a:defRPr>
            </a:lvl4pPr>
            <a:lvl5pPr lvl="4">
              <a:spcBef>
                <a:spcPts val="0"/>
              </a:spcBef>
              <a:spcAft>
                <a:spcPts val="0"/>
              </a:spcAft>
              <a:buClr>
                <a:schemeClr val="dk1"/>
              </a:buClr>
              <a:buSzPts val="5400"/>
              <a:buNone/>
              <a:defRPr sz="5400">
                <a:solidFill>
                  <a:schemeClr val="dk1"/>
                </a:solidFill>
              </a:defRPr>
            </a:lvl5pPr>
            <a:lvl6pPr lvl="5">
              <a:spcBef>
                <a:spcPts val="0"/>
              </a:spcBef>
              <a:spcAft>
                <a:spcPts val="0"/>
              </a:spcAft>
              <a:buClr>
                <a:schemeClr val="dk1"/>
              </a:buClr>
              <a:buSzPts val="5400"/>
              <a:buNone/>
              <a:defRPr sz="5400">
                <a:solidFill>
                  <a:schemeClr val="dk1"/>
                </a:solidFill>
              </a:defRPr>
            </a:lvl6pPr>
            <a:lvl7pPr lvl="6">
              <a:spcBef>
                <a:spcPts val="0"/>
              </a:spcBef>
              <a:spcAft>
                <a:spcPts val="0"/>
              </a:spcAft>
              <a:buClr>
                <a:schemeClr val="dk1"/>
              </a:buClr>
              <a:buSzPts val="5400"/>
              <a:buNone/>
              <a:defRPr sz="5400">
                <a:solidFill>
                  <a:schemeClr val="dk1"/>
                </a:solidFill>
              </a:defRPr>
            </a:lvl7pPr>
            <a:lvl8pPr lvl="7">
              <a:spcBef>
                <a:spcPts val="0"/>
              </a:spcBef>
              <a:spcAft>
                <a:spcPts val="0"/>
              </a:spcAft>
              <a:buClr>
                <a:schemeClr val="dk1"/>
              </a:buClr>
              <a:buSzPts val="5400"/>
              <a:buNone/>
              <a:defRPr sz="5400">
                <a:solidFill>
                  <a:schemeClr val="dk1"/>
                </a:solidFill>
              </a:defRPr>
            </a:lvl8pPr>
            <a:lvl9pPr lvl="8">
              <a:spcBef>
                <a:spcPts val="0"/>
              </a:spcBef>
              <a:spcAft>
                <a:spcPts val="0"/>
              </a:spcAft>
              <a:buClr>
                <a:schemeClr val="dk1"/>
              </a:buClr>
              <a:buSzPts val="5400"/>
              <a:buNone/>
              <a:defRPr sz="5400">
                <a:solidFill>
                  <a:schemeClr val="dk1"/>
                </a:solidFill>
              </a:defRPr>
            </a:lvl9pPr>
          </a:lstStyle>
          <a:p>
            <a:endParaRPr/>
          </a:p>
        </p:txBody>
      </p:sp>
      <p:sp>
        <p:nvSpPr>
          <p:cNvPr id="7" name="Google Shape;7;p1"/>
          <p:cNvSpPr txBox="1">
            <a:spLocks noGrp="1"/>
          </p:cNvSpPr>
          <p:nvPr>
            <p:ph type="body" idx="1"/>
          </p:nvPr>
        </p:nvSpPr>
        <p:spPr>
          <a:xfrm>
            <a:off x="515409" y="2395696"/>
            <a:ext cx="14089200" cy="7101600"/>
          </a:xfrm>
          <a:prstGeom prst="rect">
            <a:avLst/>
          </a:prstGeom>
          <a:noFill/>
          <a:ln>
            <a:noFill/>
          </a:ln>
        </p:spPr>
        <p:txBody>
          <a:bodyPr spcFirstLastPara="1" wrap="square" lIns="174750" tIns="174750" rIns="174750" bIns="174750" anchor="t" anchorCtr="0">
            <a:normAutofit/>
          </a:bodyPr>
          <a:lstStyle>
            <a:lvl1pPr marL="457200" lvl="0" indent="-450850">
              <a:lnSpc>
                <a:spcPct val="115000"/>
              </a:lnSpc>
              <a:spcBef>
                <a:spcPts val="0"/>
              </a:spcBef>
              <a:spcAft>
                <a:spcPts val="0"/>
              </a:spcAft>
              <a:buClr>
                <a:schemeClr val="dk2"/>
              </a:buClr>
              <a:buSzPts val="3500"/>
              <a:buChar char="●"/>
              <a:defRPr sz="3500">
                <a:solidFill>
                  <a:schemeClr val="dk2"/>
                </a:solidFill>
              </a:defRPr>
            </a:lvl1pPr>
            <a:lvl2pPr marL="914400" lvl="1" indent="-393700">
              <a:lnSpc>
                <a:spcPct val="115000"/>
              </a:lnSpc>
              <a:spcBef>
                <a:spcPts val="0"/>
              </a:spcBef>
              <a:spcAft>
                <a:spcPts val="0"/>
              </a:spcAft>
              <a:buClr>
                <a:schemeClr val="dk2"/>
              </a:buClr>
              <a:buSzPts val="2600"/>
              <a:buChar char="○"/>
              <a:defRPr sz="2600">
                <a:solidFill>
                  <a:schemeClr val="dk2"/>
                </a:solidFill>
              </a:defRPr>
            </a:lvl2pPr>
            <a:lvl3pPr marL="1371600" lvl="2" indent="-393700">
              <a:lnSpc>
                <a:spcPct val="115000"/>
              </a:lnSpc>
              <a:spcBef>
                <a:spcPts val="0"/>
              </a:spcBef>
              <a:spcAft>
                <a:spcPts val="0"/>
              </a:spcAft>
              <a:buClr>
                <a:schemeClr val="dk2"/>
              </a:buClr>
              <a:buSzPts val="2600"/>
              <a:buChar char="■"/>
              <a:defRPr sz="2600">
                <a:solidFill>
                  <a:schemeClr val="dk2"/>
                </a:solidFill>
              </a:defRPr>
            </a:lvl3pPr>
            <a:lvl4pPr marL="1828800" lvl="3" indent="-393700">
              <a:lnSpc>
                <a:spcPct val="115000"/>
              </a:lnSpc>
              <a:spcBef>
                <a:spcPts val="0"/>
              </a:spcBef>
              <a:spcAft>
                <a:spcPts val="0"/>
              </a:spcAft>
              <a:buClr>
                <a:schemeClr val="dk2"/>
              </a:buClr>
              <a:buSzPts val="2600"/>
              <a:buChar char="●"/>
              <a:defRPr sz="2600">
                <a:solidFill>
                  <a:schemeClr val="dk2"/>
                </a:solidFill>
              </a:defRPr>
            </a:lvl4pPr>
            <a:lvl5pPr marL="2286000" lvl="4" indent="-393700">
              <a:lnSpc>
                <a:spcPct val="115000"/>
              </a:lnSpc>
              <a:spcBef>
                <a:spcPts val="0"/>
              </a:spcBef>
              <a:spcAft>
                <a:spcPts val="0"/>
              </a:spcAft>
              <a:buClr>
                <a:schemeClr val="dk2"/>
              </a:buClr>
              <a:buSzPts val="2600"/>
              <a:buChar char="○"/>
              <a:defRPr sz="2600">
                <a:solidFill>
                  <a:schemeClr val="dk2"/>
                </a:solidFill>
              </a:defRPr>
            </a:lvl5pPr>
            <a:lvl6pPr marL="2743200" lvl="5" indent="-393700">
              <a:lnSpc>
                <a:spcPct val="115000"/>
              </a:lnSpc>
              <a:spcBef>
                <a:spcPts val="0"/>
              </a:spcBef>
              <a:spcAft>
                <a:spcPts val="0"/>
              </a:spcAft>
              <a:buClr>
                <a:schemeClr val="dk2"/>
              </a:buClr>
              <a:buSzPts val="2600"/>
              <a:buChar char="■"/>
              <a:defRPr sz="2600">
                <a:solidFill>
                  <a:schemeClr val="dk2"/>
                </a:solidFill>
              </a:defRPr>
            </a:lvl6pPr>
            <a:lvl7pPr marL="3200400" lvl="6" indent="-393700">
              <a:lnSpc>
                <a:spcPct val="115000"/>
              </a:lnSpc>
              <a:spcBef>
                <a:spcPts val="0"/>
              </a:spcBef>
              <a:spcAft>
                <a:spcPts val="0"/>
              </a:spcAft>
              <a:buClr>
                <a:schemeClr val="dk2"/>
              </a:buClr>
              <a:buSzPts val="2600"/>
              <a:buChar char="●"/>
              <a:defRPr sz="2600">
                <a:solidFill>
                  <a:schemeClr val="dk2"/>
                </a:solidFill>
              </a:defRPr>
            </a:lvl7pPr>
            <a:lvl8pPr marL="3657600" lvl="7" indent="-393700">
              <a:lnSpc>
                <a:spcPct val="115000"/>
              </a:lnSpc>
              <a:spcBef>
                <a:spcPts val="0"/>
              </a:spcBef>
              <a:spcAft>
                <a:spcPts val="0"/>
              </a:spcAft>
              <a:buClr>
                <a:schemeClr val="dk2"/>
              </a:buClr>
              <a:buSzPts val="2600"/>
              <a:buChar char="○"/>
              <a:defRPr sz="2600">
                <a:solidFill>
                  <a:schemeClr val="dk2"/>
                </a:solidFill>
              </a:defRPr>
            </a:lvl8pPr>
            <a:lvl9pPr marL="4114800" lvl="8" indent="-393700">
              <a:lnSpc>
                <a:spcPct val="115000"/>
              </a:lnSpc>
              <a:spcBef>
                <a:spcPts val="0"/>
              </a:spcBef>
              <a:spcAft>
                <a:spcPts val="0"/>
              </a:spcAft>
              <a:buClr>
                <a:schemeClr val="dk2"/>
              </a:buClr>
              <a:buSzPts val="2600"/>
              <a:buChar char="■"/>
              <a:defRPr sz="2600">
                <a:solidFill>
                  <a:schemeClr val="dk2"/>
                </a:solidFill>
              </a:defRPr>
            </a:lvl9pPr>
          </a:lstStyle>
          <a:p>
            <a:endParaRPr/>
          </a:p>
        </p:txBody>
      </p:sp>
      <p:sp>
        <p:nvSpPr>
          <p:cNvPr id="8" name="Google Shape;8;p1"/>
          <p:cNvSpPr txBox="1">
            <a:spLocks noGrp="1"/>
          </p:cNvSpPr>
          <p:nvPr>
            <p:ph type="sldNum" idx="12"/>
          </p:nvPr>
        </p:nvSpPr>
        <p:spPr>
          <a:xfrm>
            <a:off x="14009576" y="9693616"/>
            <a:ext cx="907200" cy="818400"/>
          </a:xfrm>
          <a:prstGeom prst="rect">
            <a:avLst/>
          </a:prstGeom>
          <a:noFill/>
          <a:ln>
            <a:noFill/>
          </a:ln>
        </p:spPr>
        <p:txBody>
          <a:bodyPr spcFirstLastPara="1" wrap="square" lIns="174750" tIns="174750" rIns="174750" bIns="174750" anchor="ctr" anchorCtr="0">
            <a:normAutofit/>
          </a:bodyPr>
          <a:lstStyle>
            <a:lvl1pPr lvl="0" algn="r">
              <a:buNone/>
              <a:defRPr sz="1900">
                <a:solidFill>
                  <a:schemeClr val="dk2"/>
                </a:solidFill>
              </a:defRPr>
            </a:lvl1pPr>
            <a:lvl2pPr lvl="1" algn="r">
              <a:buNone/>
              <a:defRPr sz="1900">
                <a:solidFill>
                  <a:schemeClr val="dk2"/>
                </a:solidFill>
              </a:defRPr>
            </a:lvl2pPr>
            <a:lvl3pPr lvl="2" algn="r">
              <a:buNone/>
              <a:defRPr sz="1900">
                <a:solidFill>
                  <a:schemeClr val="dk2"/>
                </a:solidFill>
              </a:defRPr>
            </a:lvl3pPr>
            <a:lvl4pPr lvl="3" algn="r">
              <a:buNone/>
              <a:defRPr sz="1900">
                <a:solidFill>
                  <a:schemeClr val="dk2"/>
                </a:solidFill>
              </a:defRPr>
            </a:lvl4pPr>
            <a:lvl5pPr lvl="4" algn="r">
              <a:buNone/>
              <a:defRPr sz="1900">
                <a:solidFill>
                  <a:schemeClr val="dk2"/>
                </a:solidFill>
              </a:defRPr>
            </a:lvl5pPr>
            <a:lvl6pPr lvl="5" algn="r">
              <a:buNone/>
              <a:defRPr sz="1900">
                <a:solidFill>
                  <a:schemeClr val="dk2"/>
                </a:solidFill>
              </a:defRPr>
            </a:lvl6pPr>
            <a:lvl7pPr lvl="6" algn="r">
              <a:buNone/>
              <a:defRPr sz="1900">
                <a:solidFill>
                  <a:schemeClr val="dk2"/>
                </a:solidFill>
              </a:defRPr>
            </a:lvl7pPr>
            <a:lvl8pPr lvl="7" algn="r">
              <a:buNone/>
              <a:defRPr sz="1900">
                <a:solidFill>
                  <a:schemeClr val="dk2"/>
                </a:solidFill>
              </a:defRPr>
            </a:lvl8pPr>
            <a:lvl9pPr lvl="8" algn="r">
              <a:buNone/>
              <a:defRPr sz="19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2.jpg"/><Relationship Id="rId13"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21.jp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notesSlide" Target="../notesSlides/notesSlide2.xml"/><Relationship Id="rId16"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23.jpg"/><Relationship Id="rId1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219538" y="157115"/>
            <a:ext cx="8036887" cy="660690"/>
          </a:xfrm>
          <a:prstGeom prst="rect">
            <a:avLst/>
          </a:prstGeom>
          <a:solidFill>
            <a:srgbClr val="D9EAD3"/>
          </a:solidFill>
          <a:ln>
            <a:noFill/>
          </a:ln>
        </p:spPr>
        <p:txBody>
          <a:bodyPr spcFirstLastPara="1" wrap="square" lIns="174750" tIns="174750" rIns="174750" bIns="174750" anchor="t" anchorCtr="0">
            <a:spAutoFit/>
          </a:bodyPr>
          <a:lstStyle/>
          <a:p>
            <a:pPr marL="0" lvl="0" indent="0" algn="l" rtl="0">
              <a:spcBef>
                <a:spcPts val="0"/>
              </a:spcBef>
              <a:spcAft>
                <a:spcPts val="0"/>
              </a:spcAft>
              <a:buNone/>
            </a:pPr>
            <a:r>
              <a:rPr lang="en-GB" sz="2000" u="sng" dirty="0" smtClean="0">
                <a:latin typeface="+mj-lt"/>
                <a:ea typeface="Handlee"/>
                <a:cs typeface="Handlee"/>
                <a:sym typeface="Handlee"/>
              </a:rPr>
              <a:t>Early Years: </a:t>
            </a:r>
            <a:r>
              <a:rPr lang="en-GB" sz="2000" u="sng" dirty="0">
                <a:latin typeface="+mj-lt"/>
                <a:ea typeface="Handlee"/>
                <a:cs typeface="Handlee"/>
                <a:sym typeface="Handlee"/>
              </a:rPr>
              <a:t>Knowledge Organiser: Autumn 2</a:t>
            </a:r>
            <a:r>
              <a:rPr lang="en-GB" sz="2000" u="sng" dirty="0" smtClean="0">
                <a:latin typeface="+mj-lt"/>
                <a:ea typeface="Handlee"/>
                <a:cs typeface="Handlee"/>
                <a:sym typeface="Handlee"/>
              </a:rPr>
              <a:t>: Build it up! </a:t>
            </a:r>
            <a:endParaRPr sz="2000" u="sng" dirty="0">
              <a:latin typeface="+mj-lt"/>
              <a:ea typeface="Handlee"/>
              <a:cs typeface="Handlee"/>
              <a:sym typeface="Handlee"/>
            </a:endParaRPr>
          </a:p>
        </p:txBody>
      </p:sp>
      <p:graphicFrame>
        <p:nvGraphicFramePr>
          <p:cNvPr id="55" name="Google Shape;55;p13"/>
          <p:cNvGraphicFramePr/>
          <p:nvPr/>
        </p:nvGraphicFramePr>
        <p:xfrm>
          <a:off x="424258" y="9513510"/>
          <a:ext cx="14498400" cy="795075"/>
        </p:xfrm>
        <a:graphic>
          <a:graphicData uri="http://schemas.openxmlformats.org/drawingml/2006/table">
            <a:tbl>
              <a:tblPr>
                <a:noFill/>
                <a:tableStyleId>{DDEF8837-E57E-44B6-AF4C-81517EC62D46}</a:tableStyleId>
              </a:tblPr>
              <a:tblGrid>
                <a:gridCol w="3624600">
                  <a:extLst>
                    <a:ext uri="{9D8B030D-6E8A-4147-A177-3AD203B41FA5}">
                      <a16:colId xmlns:a16="http://schemas.microsoft.com/office/drawing/2014/main" val="20000"/>
                    </a:ext>
                  </a:extLst>
                </a:gridCol>
                <a:gridCol w="3624600">
                  <a:extLst>
                    <a:ext uri="{9D8B030D-6E8A-4147-A177-3AD203B41FA5}">
                      <a16:colId xmlns:a16="http://schemas.microsoft.com/office/drawing/2014/main" val="20001"/>
                    </a:ext>
                  </a:extLst>
                </a:gridCol>
                <a:gridCol w="3624600">
                  <a:extLst>
                    <a:ext uri="{9D8B030D-6E8A-4147-A177-3AD203B41FA5}">
                      <a16:colId xmlns:a16="http://schemas.microsoft.com/office/drawing/2014/main" val="20002"/>
                    </a:ext>
                  </a:extLst>
                </a:gridCol>
                <a:gridCol w="3624600">
                  <a:extLst>
                    <a:ext uri="{9D8B030D-6E8A-4147-A177-3AD203B41FA5}">
                      <a16:colId xmlns:a16="http://schemas.microsoft.com/office/drawing/2014/main" val="20003"/>
                    </a:ext>
                  </a:extLst>
                </a:gridCol>
              </a:tblGrid>
              <a:tr h="795075">
                <a:tc>
                  <a:txBody>
                    <a:bodyPr/>
                    <a:lstStyle/>
                    <a:p>
                      <a:pPr marL="0" lvl="0" indent="0" algn="l" rtl="0">
                        <a:spcBef>
                          <a:spcPts val="0"/>
                        </a:spcBef>
                        <a:spcAft>
                          <a:spcPts val="0"/>
                        </a:spcAft>
                        <a:buNone/>
                      </a:pPr>
                      <a:r>
                        <a:rPr lang="en-GB" sz="1800"/>
                        <a:t>Spring</a:t>
                      </a:r>
                      <a:endParaRPr sz="1800"/>
                    </a:p>
                  </a:txBody>
                  <a:tcPr marL="151175" marR="151175" marT="190025" marB="1900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FF00"/>
                    </a:solidFill>
                  </a:tcPr>
                </a:tc>
                <a:tc>
                  <a:txBody>
                    <a:bodyPr/>
                    <a:lstStyle/>
                    <a:p>
                      <a:pPr marL="0" lvl="0" indent="0" algn="l" rtl="0">
                        <a:spcBef>
                          <a:spcPts val="0"/>
                        </a:spcBef>
                        <a:spcAft>
                          <a:spcPts val="0"/>
                        </a:spcAft>
                        <a:buNone/>
                      </a:pPr>
                      <a:r>
                        <a:rPr lang="en-GB" sz="1800"/>
                        <a:t>Summer</a:t>
                      </a:r>
                      <a:endParaRPr sz="1800"/>
                    </a:p>
                  </a:txBody>
                  <a:tcPr marL="151175" marR="151175" marT="190025" marB="1900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lvl="0" indent="0" algn="l" rtl="0">
                        <a:spcBef>
                          <a:spcPts val="0"/>
                        </a:spcBef>
                        <a:spcAft>
                          <a:spcPts val="0"/>
                        </a:spcAft>
                        <a:buNone/>
                      </a:pPr>
                      <a:r>
                        <a:rPr lang="en-GB" sz="1800"/>
                        <a:t>Autumn</a:t>
                      </a:r>
                      <a:endParaRPr sz="1800"/>
                    </a:p>
                  </a:txBody>
                  <a:tcPr marL="151175" marR="151175" marT="190025" marB="1900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5F06"/>
                    </a:solidFill>
                  </a:tcPr>
                </a:tc>
                <a:tc>
                  <a:txBody>
                    <a:bodyPr/>
                    <a:lstStyle/>
                    <a:p>
                      <a:pPr marL="0" lvl="0" indent="0" algn="l" rtl="0">
                        <a:spcBef>
                          <a:spcPts val="0"/>
                        </a:spcBef>
                        <a:spcAft>
                          <a:spcPts val="0"/>
                        </a:spcAft>
                        <a:buNone/>
                      </a:pPr>
                      <a:r>
                        <a:rPr lang="en-GB" sz="1800"/>
                        <a:t>Winter</a:t>
                      </a:r>
                      <a:endParaRPr sz="1800"/>
                    </a:p>
                  </a:txBody>
                  <a:tcPr marL="151175" marR="151175" marT="190025" marB="1900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FFFF"/>
                    </a:solidFill>
                  </a:tcPr>
                </a:tc>
                <a:extLst>
                  <a:ext uri="{0D108BD9-81ED-4DB2-BD59-A6C34878D82A}">
                    <a16:rowId xmlns:a16="http://schemas.microsoft.com/office/drawing/2014/main" val="10000"/>
                  </a:ext>
                </a:extLst>
              </a:tr>
            </a:tbl>
          </a:graphicData>
        </a:graphic>
      </p:graphicFrame>
      <p:sp>
        <p:nvSpPr>
          <p:cNvPr id="70" name="Google Shape;70;p13"/>
          <p:cNvSpPr txBox="1"/>
          <p:nvPr/>
        </p:nvSpPr>
        <p:spPr>
          <a:xfrm>
            <a:off x="248158" y="962977"/>
            <a:ext cx="3539411" cy="660690"/>
          </a:xfrm>
          <a:prstGeom prst="rect">
            <a:avLst/>
          </a:prstGeom>
          <a:solidFill>
            <a:srgbClr val="D9EAD3"/>
          </a:solidFill>
          <a:ln>
            <a:noFill/>
          </a:ln>
        </p:spPr>
        <p:txBody>
          <a:bodyPr spcFirstLastPara="1" wrap="square" lIns="174750" tIns="174750" rIns="174750" bIns="174750" anchor="t" anchorCtr="0">
            <a:spAutoFit/>
          </a:bodyPr>
          <a:lstStyle/>
          <a:p>
            <a:pPr marL="0" lvl="0" indent="0" algn="l" rtl="0">
              <a:spcBef>
                <a:spcPts val="0"/>
              </a:spcBef>
              <a:spcAft>
                <a:spcPts val="0"/>
              </a:spcAft>
              <a:buNone/>
            </a:pPr>
            <a:r>
              <a:rPr lang="en-GB" sz="2000" u="sng" dirty="0">
                <a:latin typeface="+mj-lt"/>
                <a:ea typeface="Handlee"/>
                <a:cs typeface="Handlee"/>
                <a:sym typeface="Handlee"/>
              </a:rPr>
              <a:t>Key </a:t>
            </a:r>
            <a:r>
              <a:rPr lang="en-GB" sz="2000" u="sng" dirty="0" smtClean="0">
                <a:latin typeface="+mj-lt"/>
                <a:ea typeface="Handlee"/>
                <a:cs typeface="Handlee"/>
                <a:sym typeface="Handlee"/>
              </a:rPr>
              <a:t>Books for this half term: </a:t>
            </a:r>
            <a:endParaRPr sz="2000" u="sng" dirty="0">
              <a:latin typeface="+mj-lt"/>
              <a:ea typeface="Handlee"/>
              <a:cs typeface="Handlee"/>
              <a:sym typeface="Handlee"/>
            </a:endParaRPr>
          </a:p>
        </p:txBody>
      </p:sp>
      <p:sp>
        <p:nvSpPr>
          <p:cNvPr id="11" name="AutoShape 2" descr="We're Going on a Bear Hunt From £2.00 | The Works"/>
          <p:cNvSpPr>
            <a:spLocks noChangeAspect="1" noChangeArrowheads="1"/>
          </p:cNvSpPr>
          <p:nvPr/>
        </p:nvSpPr>
        <p:spPr bwMode="auto">
          <a:xfrm>
            <a:off x="223023" y="-77014"/>
            <a:ext cx="277735" cy="2777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7" name="Google Shape;63;p13"/>
          <p:cNvPicPr preferRelativeResize="0"/>
          <p:nvPr/>
        </p:nvPicPr>
        <p:blipFill>
          <a:blip r:embed="rId3">
            <a:alphaModFix/>
          </a:blip>
          <a:stretch>
            <a:fillRect/>
          </a:stretch>
        </p:blipFill>
        <p:spPr>
          <a:xfrm>
            <a:off x="10606363" y="8938554"/>
            <a:ext cx="583941" cy="729215"/>
          </a:xfrm>
          <a:prstGeom prst="rect">
            <a:avLst/>
          </a:prstGeom>
          <a:noFill/>
          <a:ln>
            <a:noFill/>
          </a:ln>
        </p:spPr>
      </p:pic>
      <p:sp>
        <p:nvSpPr>
          <p:cNvPr id="40" name="Google Shape;74;p13"/>
          <p:cNvSpPr txBox="1"/>
          <p:nvPr/>
        </p:nvSpPr>
        <p:spPr>
          <a:xfrm>
            <a:off x="8405729" y="7503019"/>
            <a:ext cx="2303079" cy="1107965"/>
          </a:xfrm>
          <a:prstGeom prst="rect">
            <a:avLst/>
          </a:prstGeom>
          <a:solidFill>
            <a:srgbClr val="FCE5CD"/>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dirty="0"/>
              <a:t>Possible experiences: </a:t>
            </a:r>
            <a:endParaRPr lang="en-GB" sz="1200" b="1" dirty="0" smtClean="0"/>
          </a:p>
          <a:p>
            <a:pPr lvl="0"/>
            <a:r>
              <a:rPr lang="en-GB" sz="1200" dirty="0" smtClean="0"/>
              <a:t>Builders </a:t>
            </a:r>
            <a:r>
              <a:rPr lang="en-GB" sz="1200" dirty="0"/>
              <a:t>use tools to help them with different jobs. </a:t>
            </a:r>
            <a:r>
              <a:rPr lang="en-GB" sz="1200" dirty="0" smtClean="0"/>
              <a:t>We will look </a:t>
            </a:r>
            <a:r>
              <a:rPr lang="en-GB" sz="1200" dirty="0"/>
              <a:t>at these tools and find out how a builder would use them.</a:t>
            </a:r>
            <a:endParaRPr lang="en-GB" sz="1200" dirty="0" smtClean="0"/>
          </a:p>
        </p:txBody>
      </p:sp>
      <p:pic>
        <p:nvPicPr>
          <p:cNvPr id="43" name="Google Shape;107;p1"/>
          <p:cNvPicPr preferRelativeResize="0"/>
          <p:nvPr/>
        </p:nvPicPr>
        <p:blipFill rotWithShape="1">
          <a:blip r:embed="rId4">
            <a:alphaModFix/>
          </a:blip>
          <a:srcRect/>
          <a:stretch/>
        </p:blipFill>
        <p:spPr>
          <a:xfrm>
            <a:off x="7838868" y="8681632"/>
            <a:ext cx="662880" cy="939419"/>
          </a:xfrm>
          <a:prstGeom prst="rect">
            <a:avLst/>
          </a:prstGeom>
          <a:noFill/>
          <a:ln>
            <a:noFill/>
          </a:ln>
        </p:spPr>
      </p:pic>
      <p:sp>
        <p:nvSpPr>
          <p:cNvPr id="44" name="Google Shape;72;p13"/>
          <p:cNvSpPr txBox="1"/>
          <p:nvPr/>
        </p:nvSpPr>
        <p:spPr>
          <a:xfrm>
            <a:off x="11370313" y="364075"/>
            <a:ext cx="3360000" cy="5724614"/>
          </a:xfrm>
          <a:prstGeom prst="rect">
            <a:avLst/>
          </a:prstGeom>
          <a:solidFill>
            <a:srgbClr val="CFE2F3"/>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600" b="1" dirty="0">
                <a:latin typeface="+mj-lt"/>
                <a:ea typeface="Handlee"/>
                <a:cs typeface="Handlee"/>
                <a:sym typeface="Handlee"/>
              </a:rPr>
              <a:t>How can you learn at home?</a:t>
            </a:r>
            <a:endParaRPr sz="1600" b="1" dirty="0">
              <a:latin typeface="+mj-lt"/>
              <a:ea typeface="Handlee"/>
              <a:cs typeface="Handlee"/>
              <a:sym typeface="Handlee"/>
            </a:endParaRPr>
          </a:p>
          <a:p>
            <a:pPr marL="0" lvl="0" indent="0" algn="l" rtl="0">
              <a:spcBef>
                <a:spcPts val="0"/>
              </a:spcBef>
              <a:spcAft>
                <a:spcPts val="0"/>
              </a:spcAft>
              <a:buNone/>
            </a:pPr>
            <a:endParaRPr sz="1600" dirty="0">
              <a:latin typeface="+mj-lt"/>
              <a:ea typeface="Handlee"/>
              <a:cs typeface="Handlee"/>
              <a:sym typeface="Handlee"/>
            </a:endParaRPr>
          </a:p>
          <a:p>
            <a:pPr marL="0" lvl="0" indent="0" algn="l" rtl="0">
              <a:spcBef>
                <a:spcPts val="0"/>
              </a:spcBef>
              <a:spcAft>
                <a:spcPts val="0"/>
              </a:spcAft>
              <a:buNone/>
            </a:pPr>
            <a:r>
              <a:rPr lang="en-GB" dirty="0">
                <a:latin typeface="+mj-lt"/>
                <a:ea typeface="Handlee"/>
                <a:cs typeface="Handlee"/>
                <a:sym typeface="Handlee"/>
              </a:rPr>
              <a:t> </a:t>
            </a:r>
            <a:r>
              <a:rPr lang="en-GB" sz="1200" b="1" u="sng" dirty="0" smtClean="0">
                <a:latin typeface="+mj-lt"/>
                <a:ea typeface="Handlee"/>
                <a:cs typeface="Handlee"/>
                <a:sym typeface="Handlee"/>
              </a:rPr>
              <a:t>Local Area</a:t>
            </a:r>
            <a:r>
              <a:rPr lang="en-GB" sz="1200" dirty="0" smtClean="0">
                <a:latin typeface="+mj-lt"/>
                <a:ea typeface="Handlee"/>
                <a:cs typeface="Handlee"/>
                <a:sym typeface="Handlee"/>
              </a:rPr>
              <a:t> </a:t>
            </a:r>
            <a:r>
              <a:rPr lang="en-GB" sz="1200" dirty="0">
                <a:latin typeface="+mj-lt"/>
                <a:ea typeface="Handlee"/>
                <a:cs typeface="Handlee"/>
                <a:sym typeface="Handlee"/>
              </a:rPr>
              <a:t>- </a:t>
            </a:r>
            <a:endParaRPr sz="1200" dirty="0">
              <a:latin typeface="+mj-lt"/>
              <a:ea typeface="Handlee"/>
              <a:cs typeface="Handlee"/>
              <a:sym typeface="Handlee"/>
            </a:endParaRPr>
          </a:p>
          <a:p>
            <a:pPr marL="0" lvl="0" indent="0" algn="l" rtl="0">
              <a:spcBef>
                <a:spcPts val="0"/>
              </a:spcBef>
              <a:spcAft>
                <a:spcPts val="0"/>
              </a:spcAft>
              <a:buNone/>
            </a:pPr>
            <a:r>
              <a:rPr lang="en-GB" sz="1200" dirty="0" smtClean="0">
                <a:latin typeface="+mj-lt"/>
                <a:ea typeface="Handlee"/>
                <a:cs typeface="Handlee"/>
                <a:sym typeface="Handlee"/>
              </a:rPr>
              <a:t>Go for a walk around the local area and look for different types of homes. Can you talk about the similarities and differences?</a:t>
            </a:r>
            <a:endParaRPr sz="1200" dirty="0">
              <a:latin typeface="+mj-lt"/>
              <a:ea typeface="Handlee"/>
              <a:cs typeface="Handlee"/>
              <a:sym typeface="Handlee"/>
            </a:endParaRPr>
          </a:p>
          <a:p>
            <a:pPr marL="0" lvl="0" indent="0" algn="l" rtl="0">
              <a:spcBef>
                <a:spcPts val="0"/>
              </a:spcBef>
              <a:spcAft>
                <a:spcPts val="0"/>
              </a:spcAft>
              <a:buNone/>
            </a:pPr>
            <a:endParaRPr dirty="0">
              <a:latin typeface="+mj-lt"/>
              <a:ea typeface="Handlee"/>
              <a:cs typeface="Handlee"/>
              <a:sym typeface="Handlee"/>
            </a:endParaRPr>
          </a:p>
          <a:p>
            <a:pPr marL="0" lvl="0" indent="0" algn="l" rtl="0">
              <a:spcBef>
                <a:spcPts val="0"/>
              </a:spcBef>
              <a:spcAft>
                <a:spcPts val="0"/>
              </a:spcAft>
              <a:buNone/>
            </a:pPr>
            <a:r>
              <a:rPr lang="en-GB" sz="1200" b="1" u="sng" dirty="0" smtClean="0">
                <a:latin typeface="+mj-lt"/>
                <a:ea typeface="Handlee"/>
                <a:cs typeface="Handlee"/>
                <a:sym typeface="Handlee"/>
              </a:rPr>
              <a:t>Your home </a:t>
            </a:r>
            <a:r>
              <a:rPr lang="en-GB" sz="1200" b="1" u="sng" dirty="0">
                <a:latin typeface="+mj-lt"/>
                <a:ea typeface="Handlee"/>
                <a:cs typeface="Handlee"/>
                <a:sym typeface="Handlee"/>
              </a:rPr>
              <a:t>- </a:t>
            </a:r>
            <a:endParaRPr sz="1200" b="1" u="sng" dirty="0">
              <a:latin typeface="+mj-lt"/>
              <a:ea typeface="Handlee"/>
              <a:cs typeface="Handlee"/>
              <a:sym typeface="Handlee"/>
            </a:endParaRPr>
          </a:p>
          <a:p>
            <a:pPr marL="0" lvl="0" indent="0" algn="l" rtl="0">
              <a:spcBef>
                <a:spcPts val="0"/>
              </a:spcBef>
              <a:spcAft>
                <a:spcPts val="0"/>
              </a:spcAft>
              <a:buNone/>
            </a:pPr>
            <a:r>
              <a:rPr lang="en-GB" sz="1200" dirty="0" smtClean="0">
                <a:latin typeface="+mj-lt"/>
                <a:ea typeface="Handlee"/>
                <a:cs typeface="Handlee"/>
                <a:sym typeface="Handlee"/>
              </a:rPr>
              <a:t>Draw a picture of the front of your home and label its features e.g. door, window, bricks etc.  </a:t>
            </a:r>
            <a:endParaRPr sz="1200" dirty="0">
              <a:latin typeface="+mj-lt"/>
              <a:ea typeface="Handlee"/>
              <a:cs typeface="Handlee"/>
              <a:sym typeface="Handlee"/>
            </a:endParaRPr>
          </a:p>
          <a:p>
            <a:pPr marL="0" lvl="0" indent="0" algn="l" rtl="0">
              <a:spcBef>
                <a:spcPts val="0"/>
              </a:spcBef>
              <a:spcAft>
                <a:spcPts val="0"/>
              </a:spcAft>
              <a:buNone/>
            </a:pPr>
            <a:endParaRPr lang="en-GB" sz="1200" dirty="0" smtClean="0">
              <a:latin typeface="+mj-lt"/>
              <a:ea typeface="Handlee"/>
              <a:cs typeface="Handlee"/>
              <a:sym typeface="Handlee"/>
            </a:endParaRPr>
          </a:p>
          <a:p>
            <a:pPr marL="0" lvl="0" indent="0" algn="l" rtl="0">
              <a:spcBef>
                <a:spcPts val="0"/>
              </a:spcBef>
              <a:spcAft>
                <a:spcPts val="0"/>
              </a:spcAft>
              <a:buNone/>
            </a:pPr>
            <a:r>
              <a:rPr lang="en-GB" sz="1200" b="1" u="sng" dirty="0" smtClean="0">
                <a:latin typeface="+mj-lt"/>
                <a:ea typeface="Handlee"/>
                <a:cs typeface="Handlee"/>
                <a:sym typeface="Handlee"/>
              </a:rPr>
              <a:t>Model- </a:t>
            </a:r>
          </a:p>
          <a:p>
            <a:pPr lvl="0"/>
            <a:r>
              <a:rPr lang="en-GB" sz="1200" dirty="0" smtClean="0"/>
              <a:t>Make a model of your home. You could use </a:t>
            </a:r>
            <a:r>
              <a:rPr lang="en-GB" sz="1200" dirty="0" err="1" smtClean="0"/>
              <a:t>lego</a:t>
            </a:r>
            <a:r>
              <a:rPr lang="en-GB" sz="1200" dirty="0" smtClean="0"/>
              <a:t>, wooden bricks or cardboard boxes. </a:t>
            </a:r>
          </a:p>
          <a:p>
            <a:pPr lvl="0"/>
            <a:endParaRPr lang="en-GB" sz="1200" dirty="0"/>
          </a:p>
          <a:p>
            <a:pPr lvl="0"/>
            <a:r>
              <a:rPr lang="en-GB" sz="1200" b="1" u="sng" dirty="0" smtClean="0">
                <a:latin typeface="+mj-lt"/>
                <a:ea typeface="Handlee"/>
                <a:cs typeface="Handlee"/>
                <a:sym typeface="Handlee"/>
              </a:rPr>
              <a:t>The Three Little Pigs</a:t>
            </a:r>
            <a:r>
              <a:rPr lang="en-GB" sz="1200" u="sng" dirty="0" smtClean="0">
                <a:latin typeface="+mj-lt"/>
                <a:ea typeface="Handlee"/>
                <a:cs typeface="Handlee"/>
                <a:sym typeface="Handlee"/>
              </a:rPr>
              <a:t> </a:t>
            </a:r>
            <a:r>
              <a:rPr lang="en-GB" sz="1200" dirty="0" smtClean="0">
                <a:latin typeface="+mj-lt"/>
                <a:ea typeface="Handlee"/>
                <a:cs typeface="Handlee"/>
                <a:sym typeface="Handlee"/>
              </a:rPr>
              <a:t>– </a:t>
            </a:r>
          </a:p>
          <a:p>
            <a:pPr lvl="0"/>
            <a:r>
              <a:rPr lang="en-GB" sz="1200" dirty="0" smtClean="0">
                <a:latin typeface="+mj-lt"/>
                <a:ea typeface="Handlee"/>
                <a:cs typeface="Handlee"/>
                <a:sym typeface="Handlee"/>
              </a:rPr>
              <a:t>Share the story ‘The Three Little Pigs’. Draw a picture of each of the three houses that the pigs made. </a:t>
            </a:r>
            <a:endParaRPr lang="en-GB" sz="1200" dirty="0">
              <a:latin typeface="+mj-lt"/>
              <a:ea typeface="Handlee"/>
              <a:cs typeface="Handlee"/>
              <a:sym typeface="Handlee"/>
            </a:endParaRPr>
          </a:p>
          <a:p>
            <a:pPr lvl="0"/>
            <a:endParaRPr sz="1200" dirty="0">
              <a:latin typeface="+mj-lt"/>
              <a:ea typeface="Handlee"/>
              <a:cs typeface="Handlee"/>
              <a:sym typeface="Handlee"/>
            </a:endParaRPr>
          </a:p>
          <a:p>
            <a:pPr marL="0" lvl="0" indent="0" algn="l" rtl="0">
              <a:spcBef>
                <a:spcPts val="0"/>
              </a:spcBef>
              <a:spcAft>
                <a:spcPts val="0"/>
              </a:spcAft>
              <a:buClr>
                <a:schemeClr val="dk1"/>
              </a:buClr>
              <a:buSzPts val="1100"/>
              <a:buFont typeface="Arial"/>
              <a:buNone/>
            </a:pPr>
            <a:r>
              <a:rPr lang="en-GB" sz="1200" b="1" u="sng" dirty="0" smtClean="0">
                <a:latin typeface="+mj-lt"/>
                <a:ea typeface="Handlee"/>
                <a:cs typeface="Handlee"/>
                <a:sym typeface="Handlee"/>
              </a:rPr>
              <a:t>Investigation- </a:t>
            </a:r>
            <a:endParaRPr sz="1200" b="1" u="sng" dirty="0">
              <a:latin typeface="+mj-lt"/>
              <a:ea typeface="Handlee"/>
              <a:cs typeface="Handlee"/>
              <a:sym typeface="Handlee"/>
            </a:endParaRPr>
          </a:p>
          <a:p>
            <a:pPr lvl="0">
              <a:buClr>
                <a:schemeClr val="dk1"/>
              </a:buClr>
              <a:buSzPts val="1100"/>
            </a:pPr>
            <a:r>
              <a:rPr lang="en-GB" sz="1200" dirty="0"/>
              <a:t>Carry out an investigation to find out about waterproof materials. Put a piece of kitchen roll over the top of a cup and secure with an elastic band. Carefully pour a teaspoon of water onto the kitchen roll and see what happens. Repeat with other materials, such as paper, card, cling film, fabric and tin foil. Record your results in the table.</a:t>
            </a:r>
            <a:endParaRPr sz="2000" dirty="0">
              <a:latin typeface="Handlee"/>
              <a:ea typeface="Handlee"/>
              <a:cs typeface="Handlee"/>
              <a:sym typeface="Handlee"/>
            </a:endParaRPr>
          </a:p>
        </p:txBody>
      </p:sp>
      <p:pic>
        <p:nvPicPr>
          <p:cNvPr id="46" name="Google Shape;59;p13"/>
          <p:cNvPicPr preferRelativeResize="0"/>
          <p:nvPr/>
        </p:nvPicPr>
        <p:blipFill>
          <a:blip r:embed="rId5">
            <a:alphaModFix/>
          </a:blip>
          <a:stretch>
            <a:fillRect/>
          </a:stretch>
        </p:blipFill>
        <p:spPr>
          <a:xfrm>
            <a:off x="10804827" y="898680"/>
            <a:ext cx="385475" cy="364925"/>
          </a:xfrm>
          <a:prstGeom prst="rect">
            <a:avLst/>
          </a:prstGeom>
          <a:noFill/>
          <a:ln>
            <a:noFill/>
          </a:ln>
        </p:spPr>
      </p:pic>
      <p:pic>
        <p:nvPicPr>
          <p:cNvPr id="6" name="Picture 5"/>
          <p:cNvPicPr>
            <a:picLocks noChangeAspect="1"/>
          </p:cNvPicPr>
          <p:nvPr/>
        </p:nvPicPr>
        <p:blipFill rotWithShape="1">
          <a:blip r:embed="rId6"/>
          <a:srcRect l="62519" t="67470" r="25482" b="9664"/>
          <a:stretch/>
        </p:blipFill>
        <p:spPr>
          <a:xfrm>
            <a:off x="2669169" y="1860818"/>
            <a:ext cx="1170529" cy="1254138"/>
          </a:xfrm>
          <a:prstGeom prst="rect">
            <a:avLst/>
          </a:prstGeom>
        </p:spPr>
      </p:pic>
      <p:pic>
        <p:nvPicPr>
          <p:cNvPr id="7" name="Picture 6"/>
          <p:cNvPicPr>
            <a:picLocks noChangeAspect="1"/>
          </p:cNvPicPr>
          <p:nvPr/>
        </p:nvPicPr>
        <p:blipFill rotWithShape="1">
          <a:blip r:embed="rId7"/>
          <a:srcRect l="70233" t="17774" r="13826" b="53262"/>
          <a:stretch/>
        </p:blipFill>
        <p:spPr>
          <a:xfrm>
            <a:off x="248158" y="1573143"/>
            <a:ext cx="1727648" cy="1764803"/>
          </a:xfrm>
          <a:prstGeom prst="rect">
            <a:avLst/>
          </a:prstGeom>
        </p:spPr>
      </p:pic>
      <p:pic>
        <p:nvPicPr>
          <p:cNvPr id="8" name="Picture 7"/>
          <p:cNvPicPr>
            <a:picLocks noChangeAspect="1"/>
          </p:cNvPicPr>
          <p:nvPr/>
        </p:nvPicPr>
        <p:blipFill rotWithShape="1">
          <a:blip r:embed="rId8"/>
          <a:srcRect l="34065" t="33932" r="25311" b="34665"/>
          <a:stretch/>
        </p:blipFill>
        <p:spPr>
          <a:xfrm>
            <a:off x="11494228" y="6271755"/>
            <a:ext cx="3215907" cy="1501134"/>
          </a:xfrm>
          <a:prstGeom prst="rect">
            <a:avLst/>
          </a:prstGeom>
        </p:spPr>
      </p:pic>
      <p:pic>
        <p:nvPicPr>
          <p:cNvPr id="9" name="Picture 8"/>
          <p:cNvPicPr>
            <a:picLocks noChangeAspect="1"/>
          </p:cNvPicPr>
          <p:nvPr/>
        </p:nvPicPr>
        <p:blipFill rotWithShape="1">
          <a:blip r:embed="rId9"/>
          <a:srcRect l="24981" t="28446" r="51364" b="63627"/>
          <a:stretch/>
        </p:blipFill>
        <p:spPr>
          <a:xfrm>
            <a:off x="0" y="3192228"/>
            <a:ext cx="3077737" cy="579863"/>
          </a:xfrm>
          <a:prstGeom prst="rect">
            <a:avLst/>
          </a:prstGeom>
        </p:spPr>
      </p:pic>
      <p:sp>
        <p:nvSpPr>
          <p:cNvPr id="51" name="TextBox 50"/>
          <p:cNvSpPr txBox="1"/>
          <p:nvPr/>
        </p:nvSpPr>
        <p:spPr>
          <a:xfrm>
            <a:off x="248158" y="3772091"/>
            <a:ext cx="3723541" cy="400110"/>
          </a:xfrm>
          <a:prstGeom prst="rect">
            <a:avLst/>
          </a:prstGeom>
          <a:noFill/>
        </p:spPr>
        <p:txBody>
          <a:bodyPr wrap="square" rtlCol="0">
            <a:spAutoFit/>
          </a:bodyPr>
          <a:lstStyle/>
          <a:p>
            <a:r>
              <a:rPr lang="en-GB" sz="2000" b="1" dirty="0" smtClean="0"/>
              <a:t>What we will find out:</a:t>
            </a:r>
            <a:endParaRPr lang="en-GB" sz="2000" b="1" dirty="0"/>
          </a:p>
        </p:txBody>
      </p:sp>
      <p:sp>
        <p:nvSpPr>
          <p:cNvPr id="10" name="Right Arrow 9"/>
          <p:cNvSpPr/>
          <p:nvPr/>
        </p:nvSpPr>
        <p:spPr>
          <a:xfrm>
            <a:off x="1950957" y="2455544"/>
            <a:ext cx="651306" cy="421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rotWithShape="1">
          <a:blip r:embed="rId10"/>
          <a:srcRect l="26009" t="35763" r="5084" b="12408"/>
          <a:stretch/>
        </p:blipFill>
        <p:spPr>
          <a:xfrm>
            <a:off x="219539" y="4152587"/>
            <a:ext cx="4463974" cy="1887750"/>
          </a:xfrm>
          <a:prstGeom prst="rect">
            <a:avLst/>
          </a:prstGeom>
        </p:spPr>
      </p:pic>
      <p:pic>
        <p:nvPicPr>
          <p:cNvPr id="22" name="Picture 21"/>
          <p:cNvPicPr>
            <a:picLocks noChangeAspect="1"/>
          </p:cNvPicPr>
          <p:nvPr/>
        </p:nvPicPr>
        <p:blipFill rotWithShape="1">
          <a:blip r:embed="rId11"/>
          <a:srcRect l="26523" t="38200" r="5084" b="14849"/>
          <a:stretch/>
        </p:blipFill>
        <p:spPr>
          <a:xfrm>
            <a:off x="243705" y="6027467"/>
            <a:ext cx="4463975" cy="1722938"/>
          </a:xfrm>
          <a:prstGeom prst="rect">
            <a:avLst/>
          </a:prstGeom>
        </p:spPr>
      </p:pic>
      <p:pic>
        <p:nvPicPr>
          <p:cNvPr id="23" name="Picture 22"/>
          <p:cNvPicPr>
            <a:picLocks noChangeAspect="1"/>
          </p:cNvPicPr>
          <p:nvPr/>
        </p:nvPicPr>
        <p:blipFill rotWithShape="1">
          <a:blip r:embed="rId12"/>
          <a:srcRect l="26181" t="34238" r="5255" b="16982"/>
          <a:stretch/>
        </p:blipFill>
        <p:spPr>
          <a:xfrm>
            <a:off x="243705" y="7750405"/>
            <a:ext cx="4463975" cy="1785590"/>
          </a:xfrm>
          <a:prstGeom prst="rect">
            <a:avLst/>
          </a:prstGeom>
        </p:spPr>
      </p:pic>
      <p:pic>
        <p:nvPicPr>
          <p:cNvPr id="20" name="Google Shape;59;p13"/>
          <p:cNvPicPr preferRelativeResize="0"/>
          <p:nvPr/>
        </p:nvPicPr>
        <p:blipFill>
          <a:blip r:embed="rId5">
            <a:alphaModFix/>
          </a:blip>
          <a:stretch>
            <a:fillRect/>
          </a:stretch>
        </p:blipFill>
        <p:spPr>
          <a:xfrm>
            <a:off x="10804829" y="4809007"/>
            <a:ext cx="385475" cy="364925"/>
          </a:xfrm>
          <a:prstGeom prst="rect">
            <a:avLst/>
          </a:prstGeom>
          <a:noFill/>
          <a:ln>
            <a:noFill/>
          </a:ln>
        </p:spPr>
      </p:pic>
      <p:pic>
        <p:nvPicPr>
          <p:cNvPr id="24" name="Google Shape;59;p13"/>
          <p:cNvPicPr preferRelativeResize="0"/>
          <p:nvPr/>
        </p:nvPicPr>
        <p:blipFill>
          <a:blip r:embed="rId5">
            <a:alphaModFix/>
          </a:blip>
          <a:stretch>
            <a:fillRect/>
          </a:stretch>
        </p:blipFill>
        <p:spPr>
          <a:xfrm>
            <a:off x="10804828" y="3562529"/>
            <a:ext cx="385475" cy="364925"/>
          </a:xfrm>
          <a:prstGeom prst="rect">
            <a:avLst/>
          </a:prstGeom>
          <a:noFill/>
          <a:ln>
            <a:noFill/>
          </a:ln>
        </p:spPr>
      </p:pic>
      <p:pic>
        <p:nvPicPr>
          <p:cNvPr id="25" name="Google Shape;59;p13"/>
          <p:cNvPicPr preferRelativeResize="0"/>
          <p:nvPr/>
        </p:nvPicPr>
        <p:blipFill>
          <a:blip r:embed="rId5">
            <a:alphaModFix/>
          </a:blip>
          <a:stretch>
            <a:fillRect/>
          </a:stretch>
        </p:blipFill>
        <p:spPr>
          <a:xfrm>
            <a:off x="10809546" y="2639218"/>
            <a:ext cx="385475" cy="364925"/>
          </a:xfrm>
          <a:prstGeom prst="rect">
            <a:avLst/>
          </a:prstGeom>
          <a:noFill/>
          <a:ln>
            <a:noFill/>
          </a:ln>
        </p:spPr>
      </p:pic>
      <p:pic>
        <p:nvPicPr>
          <p:cNvPr id="26" name="Google Shape;59;p13"/>
          <p:cNvPicPr preferRelativeResize="0"/>
          <p:nvPr/>
        </p:nvPicPr>
        <p:blipFill>
          <a:blip r:embed="rId5">
            <a:alphaModFix/>
          </a:blip>
          <a:stretch>
            <a:fillRect/>
          </a:stretch>
        </p:blipFill>
        <p:spPr>
          <a:xfrm>
            <a:off x="10804827" y="1715565"/>
            <a:ext cx="385475" cy="364925"/>
          </a:xfrm>
          <a:prstGeom prst="rect">
            <a:avLst/>
          </a:prstGeom>
          <a:noFill/>
          <a:ln>
            <a:noFill/>
          </a:ln>
        </p:spPr>
      </p:pic>
      <p:pic>
        <p:nvPicPr>
          <p:cNvPr id="2" name="Picture 1"/>
          <p:cNvPicPr>
            <a:picLocks noChangeAspect="1"/>
          </p:cNvPicPr>
          <p:nvPr/>
        </p:nvPicPr>
        <p:blipFill rotWithShape="1">
          <a:blip r:embed="rId13"/>
          <a:srcRect l="36778" t="34157" r="13658" b="13650"/>
          <a:stretch/>
        </p:blipFill>
        <p:spPr>
          <a:xfrm>
            <a:off x="11544659" y="8033206"/>
            <a:ext cx="2060651" cy="1219987"/>
          </a:xfrm>
          <a:prstGeom prst="rect">
            <a:avLst/>
          </a:prstGeom>
        </p:spPr>
      </p:pic>
      <p:sp>
        <p:nvSpPr>
          <p:cNvPr id="27" name="Right Arrow 26"/>
          <p:cNvSpPr/>
          <p:nvPr/>
        </p:nvSpPr>
        <p:spPr>
          <a:xfrm rot="10800000">
            <a:off x="10755904" y="8122509"/>
            <a:ext cx="651306" cy="421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14"/>
          <a:srcRect l="36901" t="62227" r="13288" b="16501"/>
          <a:stretch/>
        </p:blipFill>
        <p:spPr>
          <a:xfrm>
            <a:off x="4403165" y="3280194"/>
            <a:ext cx="4872287" cy="1169831"/>
          </a:xfrm>
          <a:prstGeom prst="rect">
            <a:avLst/>
          </a:prstGeom>
        </p:spPr>
      </p:pic>
      <p:sp>
        <p:nvSpPr>
          <p:cNvPr id="28" name="Google Shape;74;p13"/>
          <p:cNvSpPr txBox="1"/>
          <p:nvPr/>
        </p:nvSpPr>
        <p:spPr>
          <a:xfrm>
            <a:off x="9592835" y="2963004"/>
            <a:ext cx="1171410" cy="1292631"/>
          </a:xfrm>
          <a:prstGeom prst="rect">
            <a:avLst/>
          </a:prstGeom>
          <a:solidFill>
            <a:schemeClr val="accent3">
              <a:lumMod val="20000"/>
              <a:lumOff val="80000"/>
            </a:schemeClr>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dirty="0" smtClean="0"/>
              <a:t>Did you know:</a:t>
            </a:r>
          </a:p>
          <a:p>
            <a:pPr marL="0" lvl="0" indent="0" algn="l" rtl="0">
              <a:spcBef>
                <a:spcPts val="0"/>
              </a:spcBef>
              <a:spcAft>
                <a:spcPts val="0"/>
              </a:spcAft>
              <a:buNone/>
            </a:pPr>
            <a:r>
              <a:rPr lang="en-GB" sz="1200" b="1" dirty="0" smtClean="0"/>
              <a:t>An architect is someone who designs buildings. </a:t>
            </a:r>
            <a:endParaRPr lang="en-GB" sz="1200" dirty="0" smtClean="0"/>
          </a:p>
        </p:txBody>
      </p:sp>
      <p:sp>
        <p:nvSpPr>
          <p:cNvPr id="29" name="Google Shape;74;p13"/>
          <p:cNvSpPr txBox="1"/>
          <p:nvPr/>
        </p:nvSpPr>
        <p:spPr>
          <a:xfrm>
            <a:off x="9066230" y="215572"/>
            <a:ext cx="1637330" cy="1661963"/>
          </a:xfrm>
          <a:prstGeom prst="rect">
            <a:avLst/>
          </a:prstGeom>
          <a:solidFill>
            <a:srgbClr val="FCE5CD"/>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dirty="0"/>
              <a:t>Possible experiences: </a:t>
            </a:r>
            <a:endParaRPr lang="en-GB" sz="1200" b="1" dirty="0" smtClean="0"/>
          </a:p>
          <a:p>
            <a:pPr lvl="0"/>
            <a:r>
              <a:rPr lang="en-GB" sz="1200" dirty="0" smtClean="0"/>
              <a:t>We will look at </a:t>
            </a:r>
            <a:r>
              <a:rPr lang="en-GB" sz="1200" dirty="0"/>
              <a:t>pictures of unusual buildings from around the world, then design </a:t>
            </a:r>
            <a:r>
              <a:rPr lang="en-GB" sz="1200" dirty="0" smtClean="0"/>
              <a:t>our </a:t>
            </a:r>
            <a:r>
              <a:rPr lang="en-GB" sz="1200" dirty="0"/>
              <a:t>own unusual building. </a:t>
            </a:r>
            <a:endParaRPr lang="en-GB" sz="1200" dirty="0" smtClean="0"/>
          </a:p>
        </p:txBody>
      </p:sp>
      <p:sp>
        <p:nvSpPr>
          <p:cNvPr id="30" name="Right Arrow 29"/>
          <p:cNvSpPr/>
          <p:nvPr/>
        </p:nvSpPr>
        <p:spPr>
          <a:xfrm rot="16200000">
            <a:off x="9678387" y="2211835"/>
            <a:ext cx="993622" cy="3619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ight Arrow 30"/>
          <p:cNvSpPr/>
          <p:nvPr/>
        </p:nvSpPr>
        <p:spPr>
          <a:xfrm>
            <a:off x="9066230" y="3431940"/>
            <a:ext cx="502634" cy="3206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rotWithShape="1">
          <a:blip r:embed="rId15"/>
          <a:srcRect l="33449" t="30429" r="33015" b="53343"/>
          <a:stretch/>
        </p:blipFill>
        <p:spPr>
          <a:xfrm>
            <a:off x="4868384" y="8363884"/>
            <a:ext cx="2751925" cy="838151"/>
          </a:xfrm>
          <a:prstGeom prst="rect">
            <a:avLst/>
          </a:prstGeom>
        </p:spPr>
      </p:pic>
      <p:sp>
        <p:nvSpPr>
          <p:cNvPr id="36" name="Google Shape;74;p13"/>
          <p:cNvSpPr txBox="1"/>
          <p:nvPr/>
        </p:nvSpPr>
        <p:spPr>
          <a:xfrm>
            <a:off x="5221309" y="4590605"/>
            <a:ext cx="1612626" cy="3508623"/>
          </a:xfrm>
          <a:prstGeom prst="rect">
            <a:avLst/>
          </a:prstGeom>
          <a:solidFill>
            <a:srgbClr val="FCE5CD"/>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dirty="0"/>
              <a:t>Possible experiences: </a:t>
            </a:r>
            <a:endParaRPr lang="en-GB" sz="1200" b="1" dirty="0" smtClean="0"/>
          </a:p>
          <a:p>
            <a:pPr marL="171450" lvl="0" indent="-171450" algn="l" rtl="0">
              <a:spcBef>
                <a:spcPts val="0"/>
              </a:spcBef>
              <a:spcAft>
                <a:spcPts val="0"/>
              </a:spcAft>
              <a:buFontTx/>
              <a:buChar char="-"/>
            </a:pPr>
            <a:r>
              <a:rPr lang="en-GB" sz="1200" dirty="0" smtClean="0"/>
              <a:t>Exploring different types of houses including detached, bungalows, flat, caravans, cottages etc. </a:t>
            </a:r>
          </a:p>
          <a:p>
            <a:pPr marL="171450" lvl="0" indent="-171450" algn="l" rtl="0">
              <a:spcBef>
                <a:spcPts val="0"/>
              </a:spcBef>
              <a:spcAft>
                <a:spcPts val="0"/>
              </a:spcAft>
              <a:buFontTx/>
              <a:buChar char="-"/>
            </a:pPr>
            <a:r>
              <a:rPr lang="en-GB" sz="1200" dirty="0" smtClean="0"/>
              <a:t>Exploring materials and using the vocabulary weak, flexible, strong, soft, hard etc. </a:t>
            </a:r>
          </a:p>
          <a:p>
            <a:pPr marL="171450" lvl="0" indent="-171450" algn="l" rtl="0">
              <a:spcBef>
                <a:spcPts val="0"/>
              </a:spcBef>
              <a:spcAft>
                <a:spcPts val="0"/>
              </a:spcAft>
              <a:buFontTx/>
              <a:buChar char="-"/>
            </a:pPr>
            <a:r>
              <a:rPr lang="en-GB" sz="1200" dirty="0" smtClean="0"/>
              <a:t>Designing and building a house and bridge.</a:t>
            </a:r>
          </a:p>
        </p:txBody>
      </p:sp>
      <p:sp>
        <p:nvSpPr>
          <p:cNvPr id="37" name="Right Arrow 36"/>
          <p:cNvSpPr/>
          <p:nvPr/>
        </p:nvSpPr>
        <p:spPr>
          <a:xfrm>
            <a:off x="4628670" y="5692356"/>
            <a:ext cx="502634" cy="3206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What Were the Poor Tudor Houses Like? - BindleyHardware &amp; C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429185" y="6096384"/>
            <a:ext cx="1978025" cy="12738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s of Our Past | Amaya Resorts &amp; Spas Blo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10852" y="6179680"/>
            <a:ext cx="2164485" cy="11552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ump Houses from the Past | History Daily"/>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93588" y="7268032"/>
            <a:ext cx="1468632" cy="72606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45 photos of amazing homes from the past we've just discovered |  loveproperty.com"/>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594611" y="4767248"/>
            <a:ext cx="1717906" cy="1255744"/>
          </a:xfrm>
          <a:prstGeom prst="rect">
            <a:avLst/>
          </a:prstGeom>
          <a:noFill/>
          <a:extLst>
            <a:ext uri="{909E8E84-426E-40DD-AFC4-6F175D3DCCD1}">
              <a14:hiddenFill xmlns:a14="http://schemas.microsoft.com/office/drawing/2010/main">
                <a:solidFill>
                  <a:srgbClr val="FFFFFF"/>
                </a:solidFill>
              </a14:hiddenFill>
            </a:ext>
          </a:extLst>
        </p:spPr>
      </p:pic>
      <p:sp>
        <p:nvSpPr>
          <p:cNvPr id="42" name="Google Shape;74;p13"/>
          <p:cNvSpPr txBox="1"/>
          <p:nvPr/>
        </p:nvSpPr>
        <p:spPr>
          <a:xfrm>
            <a:off x="6923940" y="4471082"/>
            <a:ext cx="2612875" cy="1107965"/>
          </a:xfrm>
          <a:prstGeom prst="rect">
            <a:avLst/>
          </a:prstGeom>
          <a:solidFill>
            <a:srgbClr val="FCE5CD"/>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dirty="0"/>
              <a:t>Possible experiences</a:t>
            </a:r>
            <a:r>
              <a:rPr lang="en-GB" sz="1200" b="1" dirty="0" smtClean="0"/>
              <a:t>:</a:t>
            </a:r>
          </a:p>
          <a:p>
            <a:pPr marL="0" lvl="0" indent="0" algn="l" rtl="0">
              <a:spcBef>
                <a:spcPts val="0"/>
              </a:spcBef>
              <a:spcAft>
                <a:spcPts val="0"/>
              </a:spcAft>
              <a:buNone/>
            </a:pPr>
            <a:r>
              <a:rPr lang="en-GB" sz="1200" dirty="0" smtClean="0"/>
              <a:t>We will be comparing homes from the past and how they have changed.  We will be exploring similarities and differences. </a:t>
            </a:r>
          </a:p>
        </p:txBody>
      </p:sp>
      <p:sp>
        <p:nvSpPr>
          <p:cNvPr id="45" name="Right Arrow 44"/>
          <p:cNvSpPr/>
          <p:nvPr/>
        </p:nvSpPr>
        <p:spPr>
          <a:xfrm rot="16200000">
            <a:off x="8162983" y="5685320"/>
            <a:ext cx="517154" cy="3302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Google Shape;74;p13"/>
          <p:cNvSpPr txBox="1"/>
          <p:nvPr/>
        </p:nvSpPr>
        <p:spPr>
          <a:xfrm>
            <a:off x="4276447" y="1433962"/>
            <a:ext cx="4609772" cy="1661963"/>
          </a:xfrm>
          <a:prstGeom prst="rect">
            <a:avLst/>
          </a:prstGeom>
          <a:solidFill>
            <a:srgbClr val="0070C0"/>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r>
              <a:rPr lang="en-GB" sz="1600" dirty="0"/>
              <a:t>In the Build It Up project, your child will explore structures in the world around them. They will learn about materials and their properties, and will have the chance to work independently and in groups to design and make marvellous structures.</a:t>
            </a:r>
          </a:p>
        </p:txBody>
      </p:sp>
      <p:sp>
        <p:nvSpPr>
          <p:cNvPr id="47" name="Right Arrow 46"/>
          <p:cNvSpPr/>
          <p:nvPr/>
        </p:nvSpPr>
        <p:spPr>
          <a:xfrm rot="5400000">
            <a:off x="5471513" y="934491"/>
            <a:ext cx="502634" cy="3206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9" name="Picture 8"/>
          <p:cNvPicPr>
            <a:picLocks noChangeAspect="1"/>
          </p:cNvPicPr>
          <p:nvPr/>
        </p:nvPicPr>
        <p:blipFill rotWithShape="1">
          <a:blip r:embed="rId3"/>
          <a:srcRect l="10639" t="27140" r="68031" b="31193"/>
          <a:stretch/>
        </p:blipFill>
        <p:spPr>
          <a:xfrm>
            <a:off x="5094186" y="1751552"/>
            <a:ext cx="1462853" cy="1606602"/>
          </a:xfrm>
          <a:prstGeom prst="rect">
            <a:avLst/>
          </a:prstGeom>
        </p:spPr>
      </p:pic>
      <p:sp>
        <p:nvSpPr>
          <p:cNvPr id="104" name="Google Shape;104;p14"/>
          <p:cNvSpPr txBox="1"/>
          <p:nvPr/>
        </p:nvSpPr>
        <p:spPr>
          <a:xfrm>
            <a:off x="137830" y="5247316"/>
            <a:ext cx="4816996" cy="5293727"/>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200" u="sng" dirty="0" smtClean="0">
                <a:latin typeface="+mj-lt"/>
                <a:ea typeface="Handlee"/>
                <a:cs typeface="Handlee"/>
                <a:sym typeface="Handlee"/>
              </a:rPr>
              <a:t>Mathematics</a:t>
            </a:r>
          </a:p>
          <a:p>
            <a:pPr marL="0" lvl="0" indent="0" algn="l" rtl="0">
              <a:spcBef>
                <a:spcPts val="0"/>
              </a:spcBef>
              <a:spcAft>
                <a:spcPts val="0"/>
              </a:spcAft>
              <a:buNone/>
            </a:pPr>
            <a:r>
              <a:rPr lang="en-GB" sz="1200" u="sng" dirty="0" smtClean="0">
                <a:latin typeface="+mj-lt"/>
                <a:ea typeface="Handlee"/>
                <a:cs typeface="Handlee"/>
                <a:sym typeface="Handlee"/>
              </a:rPr>
              <a:t>Loose Parts </a:t>
            </a:r>
            <a:r>
              <a:rPr lang="en-GB" sz="1200" dirty="0" smtClean="0">
                <a:latin typeface="+mj-lt"/>
                <a:ea typeface="Handlee"/>
                <a:cs typeface="Handlee"/>
                <a:sym typeface="Handlee"/>
              </a:rPr>
              <a:t>– We will be sorting out groups of objects such as lids, buttons and cotton reels. Children will be exploring the resources and sorting them into groups. How can we sort the groups? </a:t>
            </a:r>
          </a:p>
          <a:p>
            <a:pPr marL="0" lvl="0" indent="0" algn="l" rtl="0">
              <a:spcBef>
                <a:spcPts val="0"/>
              </a:spcBef>
              <a:spcAft>
                <a:spcPts val="0"/>
              </a:spcAft>
              <a:buNone/>
            </a:pPr>
            <a:r>
              <a:rPr lang="en-GB" sz="1200" u="sng" dirty="0" smtClean="0">
                <a:latin typeface="+mj-lt"/>
                <a:ea typeface="Handlee"/>
                <a:cs typeface="Handlee"/>
                <a:sym typeface="Handlee"/>
              </a:rPr>
              <a:t>Odd one out </a:t>
            </a:r>
            <a:r>
              <a:rPr lang="en-GB" sz="1200" dirty="0" smtClean="0">
                <a:latin typeface="+mj-lt"/>
                <a:ea typeface="Handlee"/>
                <a:cs typeface="Handlee"/>
                <a:sym typeface="Handlee"/>
              </a:rPr>
              <a:t>– We will be looking at sets of objects and spotting the odd one out. </a:t>
            </a:r>
            <a:r>
              <a:rPr lang="en-GB" sz="1200" dirty="0" err="1" smtClean="0">
                <a:latin typeface="+mj-lt"/>
                <a:ea typeface="Handlee"/>
                <a:cs typeface="Handlee"/>
                <a:sym typeface="Handlee"/>
              </a:rPr>
              <a:t>Eg</a:t>
            </a:r>
            <a:r>
              <a:rPr lang="en-GB" sz="1200" dirty="0" smtClean="0">
                <a:latin typeface="+mj-lt"/>
                <a:ea typeface="Handlee"/>
                <a:cs typeface="Handlee"/>
                <a:sym typeface="Handlee"/>
              </a:rPr>
              <a:t>: 3 pinecones and 1 acorn. 3 circles and one square. Which is the odd one out? Which doesn’t belong?</a:t>
            </a:r>
          </a:p>
          <a:p>
            <a:pPr marL="0" lvl="0" indent="0" algn="l" rtl="0">
              <a:spcBef>
                <a:spcPts val="0"/>
              </a:spcBef>
              <a:spcAft>
                <a:spcPts val="0"/>
              </a:spcAft>
              <a:buNone/>
            </a:pPr>
            <a:endParaRPr lang="en-GB" sz="1200" dirty="0" smtClean="0">
              <a:latin typeface="+mj-lt"/>
              <a:ea typeface="Handlee"/>
              <a:cs typeface="Handlee"/>
              <a:sym typeface="Handlee"/>
            </a:endParaRPr>
          </a:p>
          <a:p>
            <a:pPr marL="0" lvl="0" indent="0" algn="l" rtl="0">
              <a:spcBef>
                <a:spcPts val="0"/>
              </a:spcBef>
              <a:spcAft>
                <a:spcPts val="0"/>
              </a:spcAft>
              <a:buNone/>
            </a:pPr>
            <a:r>
              <a:rPr lang="en-GB" sz="1200" dirty="0" smtClean="0">
                <a:latin typeface="+mj-lt"/>
                <a:ea typeface="Handlee"/>
                <a:cs typeface="Handlee"/>
                <a:sym typeface="Handlee"/>
              </a:rPr>
              <a:t>We will continue to do our daily Maths Meetings, concentrating on reciting our numbers to 10 and beyond!</a:t>
            </a:r>
            <a:endParaRPr sz="1200" dirty="0">
              <a:latin typeface="+mj-lt"/>
              <a:ea typeface="Handlee"/>
              <a:cs typeface="Handlee"/>
              <a:sym typeface="Handlee"/>
            </a:endParaRPr>
          </a:p>
          <a:p>
            <a:pPr marL="0" lvl="0" indent="0" algn="l" rtl="0">
              <a:spcBef>
                <a:spcPts val="0"/>
              </a:spcBef>
              <a:spcAft>
                <a:spcPts val="0"/>
              </a:spcAft>
              <a:buClr>
                <a:schemeClr val="dk1"/>
              </a:buClr>
              <a:buSzPts val="1100"/>
              <a:buFont typeface="Arial"/>
              <a:buNone/>
            </a:pPr>
            <a:endParaRPr sz="1600" dirty="0">
              <a:solidFill>
                <a:schemeClr val="dk1"/>
              </a:solidFill>
              <a:latin typeface="Handlee"/>
              <a:ea typeface="Handlee"/>
              <a:cs typeface="Handlee"/>
              <a:sym typeface="Handlee"/>
            </a:endParaRPr>
          </a:p>
          <a:p>
            <a:pPr marL="0" lvl="0" indent="0" algn="l" rtl="0">
              <a:spcBef>
                <a:spcPts val="0"/>
              </a:spcBef>
              <a:spcAft>
                <a:spcPts val="0"/>
              </a:spcAft>
              <a:buNone/>
            </a:pPr>
            <a:endParaRPr sz="1600" u="sng" dirty="0">
              <a:latin typeface="Handlee"/>
              <a:ea typeface="Handlee"/>
              <a:cs typeface="Handlee"/>
              <a:sym typeface="Handlee"/>
            </a:endParaRPr>
          </a:p>
          <a:p>
            <a:pPr marL="0" lvl="0" indent="0" algn="l" rtl="0">
              <a:spcBef>
                <a:spcPts val="0"/>
              </a:spcBef>
              <a:spcAft>
                <a:spcPts val="0"/>
              </a:spcAft>
              <a:buNone/>
            </a:pPr>
            <a:endParaRPr sz="1600" u="sng" dirty="0">
              <a:latin typeface="Handlee"/>
              <a:ea typeface="Handlee"/>
              <a:cs typeface="Handlee"/>
              <a:sym typeface="Handlee"/>
            </a:endParaRPr>
          </a:p>
          <a:p>
            <a:pPr marL="0" lvl="0" indent="0" algn="l" rtl="0">
              <a:spcBef>
                <a:spcPts val="0"/>
              </a:spcBef>
              <a:spcAft>
                <a:spcPts val="0"/>
              </a:spcAft>
              <a:buNone/>
            </a:pPr>
            <a:endParaRPr sz="1600" u="sng" dirty="0">
              <a:latin typeface="Handlee"/>
              <a:ea typeface="Handlee"/>
              <a:cs typeface="Handlee"/>
              <a:sym typeface="Handlee"/>
            </a:endParaRPr>
          </a:p>
          <a:p>
            <a:pPr lvl="0"/>
            <a:endParaRPr lang="en-GB" sz="1600" u="sng" dirty="0">
              <a:latin typeface="Handlee"/>
              <a:ea typeface="Handlee"/>
              <a:cs typeface="Handlee"/>
              <a:sym typeface="Handlee"/>
            </a:endParaRPr>
          </a:p>
          <a:p>
            <a:pPr lvl="0"/>
            <a:endParaRPr lang="en-GB" sz="1200" dirty="0">
              <a:latin typeface="+mj-lt"/>
              <a:ea typeface="Handlee"/>
              <a:cs typeface="Handlee"/>
              <a:sym typeface="Handlee"/>
            </a:endParaRPr>
          </a:p>
          <a:p>
            <a:pPr lvl="0"/>
            <a:endParaRPr lang="en-GB" sz="1200" dirty="0" smtClean="0">
              <a:latin typeface="+mj-lt"/>
              <a:ea typeface="Handlee"/>
              <a:cs typeface="Handlee"/>
              <a:sym typeface="Handlee"/>
            </a:endParaRPr>
          </a:p>
          <a:p>
            <a:pPr lvl="0"/>
            <a:endParaRPr lang="en-GB" sz="1200" dirty="0">
              <a:latin typeface="+mj-lt"/>
              <a:ea typeface="Handlee"/>
              <a:cs typeface="Handlee"/>
              <a:sym typeface="Handlee"/>
            </a:endParaRPr>
          </a:p>
          <a:p>
            <a:pPr lvl="0"/>
            <a:r>
              <a:rPr lang="en-GB" sz="1200" dirty="0" smtClean="0">
                <a:latin typeface="+mj-lt"/>
                <a:ea typeface="Handlee"/>
                <a:cs typeface="Handlee"/>
                <a:sym typeface="Handlee"/>
              </a:rPr>
              <a:t>We will also be creating simple patterns using 2 colours. The children will chant the pattern as we create it and then attempt to make a pattern independently. We will also be tracing pattern cards and printing patterns using fruit.</a:t>
            </a:r>
            <a:endParaRPr lang="en-GB" sz="1200" dirty="0" smtClean="0">
              <a:latin typeface="+mj-lt"/>
              <a:ea typeface="Handlee"/>
              <a:cs typeface="Handlee"/>
              <a:sym typeface="Handlee"/>
            </a:endParaRPr>
          </a:p>
          <a:p>
            <a:pPr lvl="0"/>
            <a:endParaRPr lang="en-GB" sz="1200" dirty="0">
              <a:latin typeface="+mj-lt"/>
              <a:ea typeface="Handlee"/>
              <a:cs typeface="Handlee"/>
              <a:sym typeface="Handlee"/>
            </a:endParaRPr>
          </a:p>
          <a:p>
            <a:pPr lvl="0"/>
            <a:endParaRPr lang="en-GB" sz="1200" dirty="0" smtClean="0">
              <a:latin typeface="+mj-lt"/>
              <a:ea typeface="Handlee"/>
              <a:cs typeface="Handlee"/>
              <a:sym typeface="Handlee"/>
            </a:endParaRPr>
          </a:p>
          <a:p>
            <a:pPr lvl="0"/>
            <a:endParaRPr lang="en-GB" sz="1200" dirty="0">
              <a:latin typeface="+mj-lt"/>
              <a:ea typeface="Handlee"/>
              <a:cs typeface="Handlee"/>
              <a:sym typeface="Handlee"/>
            </a:endParaRPr>
          </a:p>
          <a:p>
            <a:pPr lvl="0"/>
            <a:endParaRPr lang="en-GB" sz="1200" dirty="0">
              <a:latin typeface="+mj-lt"/>
              <a:ea typeface="Handlee"/>
              <a:cs typeface="Handlee"/>
              <a:sym typeface="Handlee"/>
            </a:endParaRPr>
          </a:p>
        </p:txBody>
      </p:sp>
      <p:sp>
        <p:nvSpPr>
          <p:cNvPr id="105" name="Google Shape;105;p14"/>
          <p:cNvSpPr txBox="1"/>
          <p:nvPr/>
        </p:nvSpPr>
        <p:spPr>
          <a:xfrm>
            <a:off x="5029232" y="6751701"/>
            <a:ext cx="9995400" cy="4616618"/>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200" u="sng" dirty="0">
                <a:latin typeface="+mj-lt"/>
                <a:ea typeface="Handlee"/>
                <a:cs typeface="Handlee"/>
                <a:sym typeface="Handlee"/>
              </a:rPr>
              <a:t>Literacy: Reading and Writing</a:t>
            </a:r>
            <a:endParaRPr sz="1200" u="sng" dirty="0">
              <a:latin typeface="+mj-lt"/>
              <a:ea typeface="Handlee"/>
              <a:cs typeface="Handlee"/>
              <a:sym typeface="Handlee"/>
            </a:endParaRPr>
          </a:p>
          <a:p>
            <a:pPr marL="0" lvl="0" indent="0" algn="l" rtl="0">
              <a:spcBef>
                <a:spcPts val="0"/>
              </a:spcBef>
              <a:spcAft>
                <a:spcPts val="0"/>
              </a:spcAft>
              <a:buNone/>
            </a:pPr>
            <a:r>
              <a:rPr lang="en-GB" sz="1200" u="sng" dirty="0" smtClean="0">
                <a:latin typeface="+mj-lt"/>
                <a:ea typeface="Handlee"/>
                <a:cs typeface="Handlee"/>
                <a:sym typeface="Handlee"/>
              </a:rPr>
              <a:t>Phonics</a:t>
            </a:r>
          </a:p>
          <a:p>
            <a:pPr marL="0" lvl="0" indent="0" algn="l" rtl="0">
              <a:spcBef>
                <a:spcPts val="0"/>
              </a:spcBef>
              <a:spcAft>
                <a:spcPts val="0"/>
              </a:spcAft>
              <a:buNone/>
            </a:pPr>
            <a:endParaRPr sz="1200" u="sng" dirty="0">
              <a:latin typeface="+mj-lt"/>
              <a:ea typeface="Handlee"/>
              <a:cs typeface="Handlee"/>
              <a:sym typeface="Handlee"/>
            </a:endParaRPr>
          </a:p>
          <a:p>
            <a:pPr marL="0" lvl="0" indent="0" algn="l" rtl="0">
              <a:spcBef>
                <a:spcPts val="0"/>
              </a:spcBef>
              <a:spcAft>
                <a:spcPts val="0"/>
              </a:spcAft>
              <a:buNone/>
            </a:pPr>
            <a:r>
              <a:rPr lang="en-GB" sz="1200" dirty="0" smtClean="0">
                <a:latin typeface="+mj-lt"/>
                <a:ea typeface="Handlee"/>
                <a:cs typeface="Handlee"/>
                <a:sym typeface="Handlee"/>
              </a:rPr>
              <a:t>We will be including rhyming books as part </a:t>
            </a:r>
          </a:p>
          <a:p>
            <a:pPr marL="0" lvl="0" indent="0" algn="l" rtl="0">
              <a:spcBef>
                <a:spcPts val="0"/>
              </a:spcBef>
              <a:spcAft>
                <a:spcPts val="0"/>
              </a:spcAft>
              <a:buNone/>
            </a:pPr>
            <a:r>
              <a:rPr lang="en-GB" sz="1200" dirty="0" smtClean="0">
                <a:latin typeface="+mj-lt"/>
                <a:ea typeface="Handlee"/>
                <a:cs typeface="Handlee"/>
                <a:sym typeface="Handlee"/>
              </a:rPr>
              <a:t>of our story session and encouraging the </a:t>
            </a:r>
          </a:p>
          <a:p>
            <a:pPr marL="0" lvl="0" indent="0" algn="l" rtl="0">
              <a:spcBef>
                <a:spcPts val="0"/>
              </a:spcBef>
              <a:spcAft>
                <a:spcPts val="0"/>
              </a:spcAft>
              <a:buNone/>
            </a:pPr>
            <a:r>
              <a:rPr lang="en-GB" sz="1200" dirty="0" smtClean="0">
                <a:latin typeface="+mj-lt"/>
                <a:ea typeface="Handlee"/>
                <a:cs typeface="Handlee"/>
                <a:sym typeface="Handlee"/>
              </a:rPr>
              <a:t>children to identify the rhymes and join in</a:t>
            </a:r>
          </a:p>
          <a:p>
            <a:pPr marL="0" lvl="0" indent="0" algn="l" rtl="0">
              <a:spcBef>
                <a:spcPts val="0"/>
              </a:spcBef>
              <a:spcAft>
                <a:spcPts val="0"/>
              </a:spcAft>
              <a:buNone/>
            </a:pPr>
            <a:r>
              <a:rPr lang="en-GB" sz="1200" dirty="0">
                <a:latin typeface="+mj-lt"/>
                <a:ea typeface="Handlee"/>
                <a:cs typeface="Handlee"/>
                <a:sym typeface="Handlee"/>
              </a:rPr>
              <a:t>w</a:t>
            </a:r>
            <a:r>
              <a:rPr lang="en-GB" sz="1200" dirty="0" smtClean="0">
                <a:latin typeface="+mj-lt"/>
                <a:ea typeface="Handlee"/>
                <a:cs typeface="Handlee"/>
                <a:sym typeface="Handlee"/>
              </a:rPr>
              <a:t>ith repetitive phrases.</a:t>
            </a:r>
          </a:p>
          <a:p>
            <a:pPr marL="0" lvl="0" indent="0" algn="l" rtl="0">
              <a:spcBef>
                <a:spcPts val="0"/>
              </a:spcBef>
              <a:spcAft>
                <a:spcPts val="0"/>
              </a:spcAft>
              <a:buNone/>
            </a:pPr>
            <a:endParaRPr sz="1200" dirty="0">
              <a:latin typeface="+mj-lt"/>
              <a:ea typeface="Handlee"/>
              <a:cs typeface="Handlee"/>
              <a:sym typeface="Handlee"/>
            </a:endParaRPr>
          </a:p>
          <a:p>
            <a:pPr marL="0" lvl="0" indent="0" algn="l" rtl="0">
              <a:spcBef>
                <a:spcPts val="0"/>
              </a:spcBef>
              <a:spcAft>
                <a:spcPts val="0"/>
              </a:spcAft>
              <a:buNone/>
            </a:pPr>
            <a:endParaRPr sz="1600" u="sng" dirty="0">
              <a:latin typeface="Handlee"/>
              <a:ea typeface="Handlee"/>
              <a:cs typeface="Handlee"/>
              <a:sym typeface="Handlee"/>
            </a:endParaRPr>
          </a:p>
          <a:p>
            <a:pPr marL="0" lvl="0" indent="0" algn="l" rtl="0">
              <a:spcBef>
                <a:spcPts val="0"/>
              </a:spcBef>
              <a:spcAft>
                <a:spcPts val="0"/>
              </a:spcAft>
              <a:buNone/>
            </a:pPr>
            <a:endParaRPr sz="1600" u="sng" dirty="0">
              <a:latin typeface="Handlee"/>
              <a:ea typeface="Handlee"/>
              <a:cs typeface="Handlee"/>
              <a:sym typeface="Handlee"/>
            </a:endParaRPr>
          </a:p>
          <a:p>
            <a:pPr marL="0" lvl="0" indent="0" algn="l" rtl="0">
              <a:spcBef>
                <a:spcPts val="0"/>
              </a:spcBef>
              <a:spcAft>
                <a:spcPts val="0"/>
              </a:spcAft>
              <a:buNone/>
            </a:pPr>
            <a:endParaRPr sz="1600" u="sng" dirty="0">
              <a:latin typeface="Handlee"/>
              <a:ea typeface="Handlee"/>
              <a:cs typeface="Handlee"/>
              <a:sym typeface="Handlee"/>
            </a:endParaRPr>
          </a:p>
          <a:p>
            <a:pPr marL="0" lvl="0" indent="0" algn="l" rtl="0">
              <a:spcBef>
                <a:spcPts val="0"/>
              </a:spcBef>
              <a:spcAft>
                <a:spcPts val="0"/>
              </a:spcAft>
              <a:buNone/>
            </a:pPr>
            <a:endParaRPr sz="1600" u="sng" dirty="0">
              <a:latin typeface="Handlee"/>
              <a:ea typeface="Handlee"/>
              <a:cs typeface="Handlee"/>
              <a:sym typeface="Handlee"/>
            </a:endParaRPr>
          </a:p>
          <a:p>
            <a:pPr marL="0" lvl="0" indent="0" algn="l" rtl="0">
              <a:spcBef>
                <a:spcPts val="0"/>
              </a:spcBef>
              <a:spcAft>
                <a:spcPts val="0"/>
              </a:spcAft>
              <a:buNone/>
            </a:pPr>
            <a:endParaRPr lang="en-GB" sz="1600" u="sng" dirty="0" smtClean="0">
              <a:latin typeface="Handlee"/>
              <a:ea typeface="Handlee"/>
              <a:cs typeface="Handlee"/>
              <a:sym typeface="Handlee"/>
            </a:endParaRPr>
          </a:p>
          <a:p>
            <a:pPr marL="0" lvl="0" indent="0" algn="l" rtl="0">
              <a:spcBef>
                <a:spcPts val="0"/>
              </a:spcBef>
              <a:spcAft>
                <a:spcPts val="0"/>
              </a:spcAft>
              <a:buNone/>
            </a:pPr>
            <a:endParaRPr sz="1600" u="sng" dirty="0">
              <a:latin typeface="Handlee"/>
              <a:ea typeface="Handlee"/>
              <a:cs typeface="Handlee"/>
              <a:sym typeface="Handlee"/>
            </a:endParaRPr>
          </a:p>
          <a:p>
            <a:pPr marL="0" lvl="0" indent="0" algn="l" rtl="0">
              <a:spcBef>
                <a:spcPts val="0"/>
              </a:spcBef>
              <a:spcAft>
                <a:spcPts val="0"/>
              </a:spcAft>
              <a:buNone/>
            </a:pPr>
            <a:endParaRPr sz="1600" u="sng" dirty="0">
              <a:latin typeface="Handlee"/>
              <a:ea typeface="Handlee"/>
              <a:cs typeface="Handlee"/>
              <a:sym typeface="Handlee"/>
            </a:endParaRPr>
          </a:p>
          <a:p>
            <a:pPr marL="0" lvl="0" indent="0" algn="l" rtl="0">
              <a:spcBef>
                <a:spcPts val="0"/>
              </a:spcBef>
              <a:spcAft>
                <a:spcPts val="0"/>
              </a:spcAft>
              <a:buNone/>
            </a:pPr>
            <a:endParaRPr sz="1600" dirty="0">
              <a:latin typeface="Handlee"/>
              <a:ea typeface="Handlee"/>
              <a:cs typeface="Handlee"/>
              <a:sym typeface="Handlee"/>
            </a:endParaRPr>
          </a:p>
          <a:p>
            <a:pPr marL="0" lvl="0" indent="0" algn="l" rtl="0">
              <a:spcBef>
                <a:spcPts val="0"/>
              </a:spcBef>
              <a:spcAft>
                <a:spcPts val="0"/>
              </a:spcAft>
              <a:buNone/>
            </a:pPr>
            <a:endParaRPr sz="1600" u="sng" dirty="0">
              <a:latin typeface="Handlee"/>
              <a:ea typeface="Handlee"/>
              <a:cs typeface="Handlee"/>
              <a:sym typeface="Handlee"/>
            </a:endParaRPr>
          </a:p>
          <a:p>
            <a:pPr marL="0" lvl="0" indent="0" algn="l" rtl="0">
              <a:spcBef>
                <a:spcPts val="0"/>
              </a:spcBef>
              <a:spcAft>
                <a:spcPts val="0"/>
              </a:spcAft>
              <a:buNone/>
            </a:pPr>
            <a:endParaRPr sz="1600" u="sng" dirty="0">
              <a:latin typeface="Handlee"/>
              <a:ea typeface="Handlee"/>
              <a:cs typeface="Handlee"/>
              <a:sym typeface="Handlee"/>
            </a:endParaRPr>
          </a:p>
          <a:p>
            <a:pPr marL="0" lvl="0" indent="0" algn="l" rtl="0">
              <a:spcBef>
                <a:spcPts val="0"/>
              </a:spcBef>
              <a:spcAft>
                <a:spcPts val="0"/>
              </a:spcAft>
              <a:buNone/>
            </a:pPr>
            <a:endParaRPr sz="1600" u="sng" dirty="0">
              <a:latin typeface="Handlee"/>
              <a:ea typeface="Handlee"/>
              <a:cs typeface="Handlee"/>
              <a:sym typeface="Handlee"/>
            </a:endParaRPr>
          </a:p>
          <a:p>
            <a:pPr marL="0" lvl="0" indent="0" algn="l" rtl="0">
              <a:spcBef>
                <a:spcPts val="0"/>
              </a:spcBef>
              <a:spcAft>
                <a:spcPts val="0"/>
              </a:spcAft>
              <a:buNone/>
            </a:pPr>
            <a:r>
              <a:rPr lang="en-GB" sz="1600" u="sng" dirty="0" smtClean="0">
                <a:latin typeface="Handlee"/>
                <a:ea typeface="Handlee"/>
                <a:cs typeface="Handlee"/>
                <a:sym typeface="Handlee"/>
              </a:rPr>
              <a:t>w</a:t>
            </a:r>
            <a:endParaRPr sz="1600" u="sng" dirty="0">
              <a:latin typeface="Handlee"/>
              <a:ea typeface="Handlee"/>
              <a:cs typeface="Handlee"/>
              <a:sym typeface="Handlee"/>
            </a:endParaRPr>
          </a:p>
        </p:txBody>
      </p:sp>
      <p:sp>
        <p:nvSpPr>
          <p:cNvPr id="122" name="Google Shape;122;p14"/>
          <p:cNvSpPr txBox="1"/>
          <p:nvPr/>
        </p:nvSpPr>
        <p:spPr>
          <a:xfrm>
            <a:off x="8467618" y="6994225"/>
            <a:ext cx="2777400" cy="369328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dirty="0">
                <a:solidFill>
                  <a:schemeClr val="dk1"/>
                </a:solidFill>
                <a:latin typeface="+mj-lt"/>
                <a:ea typeface="Handlee"/>
                <a:cs typeface="Handlee"/>
                <a:sym typeface="Handlee"/>
              </a:rPr>
              <a:t>We will be </a:t>
            </a:r>
            <a:r>
              <a:rPr lang="en-GB" sz="1200" b="1" dirty="0" smtClean="0">
                <a:solidFill>
                  <a:schemeClr val="dk1"/>
                </a:solidFill>
                <a:latin typeface="+mj-lt"/>
                <a:ea typeface="Handlee"/>
                <a:cs typeface="Handlee"/>
                <a:sym typeface="Handlee"/>
              </a:rPr>
              <a:t>learning the sounds (phonemes)  for each letter </a:t>
            </a:r>
            <a:r>
              <a:rPr lang="en-GB" sz="1200" b="1" dirty="0">
                <a:solidFill>
                  <a:schemeClr val="dk1"/>
                </a:solidFill>
                <a:latin typeface="+mj-lt"/>
                <a:ea typeface="Handlee"/>
                <a:cs typeface="Handlee"/>
                <a:sym typeface="Handlee"/>
              </a:rPr>
              <a:t>of the </a:t>
            </a:r>
            <a:r>
              <a:rPr lang="en-GB" sz="1200" b="1" dirty="0" smtClean="0">
                <a:solidFill>
                  <a:schemeClr val="dk1"/>
                </a:solidFill>
                <a:latin typeface="+mj-lt"/>
                <a:ea typeface="Handlee"/>
                <a:cs typeface="Handlee"/>
                <a:sym typeface="Handlee"/>
              </a:rPr>
              <a:t>alphabet</a:t>
            </a:r>
            <a:r>
              <a:rPr lang="en-GB" sz="1200" b="1" dirty="0">
                <a:solidFill>
                  <a:schemeClr val="dk1"/>
                </a:solidFill>
                <a:latin typeface="+mj-lt"/>
                <a:ea typeface="Handlee"/>
                <a:cs typeface="Handlee"/>
                <a:sym typeface="Handlee"/>
              </a:rPr>
              <a:t>.</a:t>
            </a:r>
            <a:r>
              <a:rPr lang="en-GB" sz="1200" b="1" dirty="0" smtClean="0">
                <a:solidFill>
                  <a:schemeClr val="dk1"/>
                </a:solidFill>
                <a:latin typeface="+mj-lt"/>
                <a:ea typeface="Handlee"/>
                <a:cs typeface="Handlee"/>
                <a:sym typeface="Handlee"/>
              </a:rPr>
              <a:t> </a:t>
            </a:r>
          </a:p>
          <a:p>
            <a:pPr marL="0" lvl="0" indent="0" algn="l" rtl="0">
              <a:spcBef>
                <a:spcPts val="0"/>
              </a:spcBef>
              <a:spcAft>
                <a:spcPts val="0"/>
              </a:spcAft>
              <a:buNone/>
            </a:pPr>
            <a:r>
              <a:rPr lang="en-GB" sz="1200" b="1" dirty="0" smtClean="0">
                <a:solidFill>
                  <a:schemeClr val="dk1"/>
                </a:solidFill>
                <a:latin typeface="+mj-lt"/>
                <a:sym typeface="Handlee"/>
              </a:rPr>
              <a:t>This half term, we will be looking at the letters</a:t>
            </a:r>
            <a:r>
              <a:rPr lang="en-GB" sz="1200" b="1" dirty="0">
                <a:solidFill>
                  <a:schemeClr val="dk1"/>
                </a:solidFill>
                <a:latin typeface="+mj-lt"/>
                <a:sym typeface="Handlee"/>
              </a:rPr>
              <a:t> </a:t>
            </a:r>
            <a:r>
              <a:rPr lang="en-GB" sz="1200" b="1" dirty="0" smtClean="0">
                <a:solidFill>
                  <a:schemeClr val="dk1"/>
                </a:solidFill>
                <a:latin typeface="+mj-lt"/>
                <a:sym typeface="Handlee"/>
              </a:rPr>
              <a:t>m, a, s, t and d, and talking about the objects that begin with those sounds. </a:t>
            </a:r>
          </a:p>
          <a:p>
            <a:pPr marL="0" lvl="0" indent="0" algn="l" rtl="0">
              <a:spcBef>
                <a:spcPts val="0"/>
              </a:spcBef>
              <a:spcAft>
                <a:spcPts val="0"/>
              </a:spcAft>
              <a:buNone/>
            </a:pPr>
            <a:endParaRPr lang="en-GB" sz="1200" b="1" dirty="0">
              <a:solidFill>
                <a:schemeClr val="dk1"/>
              </a:solidFill>
              <a:latin typeface="+mj-lt"/>
              <a:sym typeface="Handlee"/>
            </a:endParaRPr>
          </a:p>
          <a:p>
            <a:pPr marL="0" lvl="0" indent="0" algn="l" rtl="0">
              <a:spcBef>
                <a:spcPts val="0"/>
              </a:spcBef>
              <a:spcAft>
                <a:spcPts val="0"/>
              </a:spcAft>
              <a:buNone/>
            </a:pPr>
            <a:r>
              <a:rPr lang="en-GB" sz="1200" b="1" dirty="0" smtClean="0">
                <a:solidFill>
                  <a:schemeClr val="dk1"/>
                </a:solidFill>
                <a:latin typeface="+mj-lt"/>
                <a:sym typeface="Handlee"/>
              </a:rPr>
              <a:t>We will be singing lots of songs and action rhymes, as this will help the children to develop a wide repertoire of songs and rhymes. Children will have to add claps, knee pats and foot stamps and listen out for changes in the phrases or beat to know when to change their actions.</a:t>
            </a:r>
          </a:p>
          <a:p>
            <a:pPr marL="0" lvl="0" indent="0" algn="l" rtl="0">
              <a:spcBef>
                <a:spcPts val="0"/>
              </a:spcBef>
              <a:spcAft>
                <a:spcPts val="0"/>
              </a:spcAft>
              <a:buNone/>
            </a:pPr>
            <a:endParaRPr lang="en-GB" sz="1200" b="1" dirty="0">
              <a:solidFill>
                <a:schemeClr val="dk1"/>
              </a:solidFill>
              <a:latin typeface="+mj-lt"/>
              <a:sym typeface="Handlee"/>
            </a:endParaRPr>
          </a:p>
          <a:p>
            <a:pPr marL="0" lvl="0" indent="0" algn="l" rtl="0">
              <a:spcBef>
                <a:spcPts val="0"/>
              </a:spcBef>
              <a:spcAft>
                <a:spcPts val="0"/>
              </a:spcAft>
              <a:buNone/>
            </a:pPr>
            <a:endParaRPr sz="1200" dirty="0">
              <a:latin typeface="+mj-lt"/>
            </a:endParaRPr>
          </a:p>
        </p:txBody>
      </p:sp>
      <p:sp>
        <p:nvSpPr>
          <p:cNvPr id="134" name="Google Shape;134;p14"/>
          <p:cNvSpPr txBox="1"/>
          <p:nvPr/>
        </p:nvSpPr>
        <p:spPr>
          <a:xfrm>
            <a:off x="2156362" y="5061435"/>
            <a:ext cx="315600" cy="144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43" name="Google Shape;143;p14"/>
          <p:cNvPicPr preferRelativeResize="0"/>
          <p:nvPr/>
        </p:nvPicPr>
        <p:blipFill>
          <a:blip r:embed="rId4">
            <a:alphaModFix/>
          </a:blip>
          <a:stretch>
            <a:fillRect/>
          </a:stretch>
        </p:blipFill>
        <p:spPr>
          <a:xfrm>
            <a:off x="5188414" y="9018552"/>
            <a:ext cx="385475" cy="364925"/>
          </a:xfrm>
          <a:prstGeom prst="rect">
            <a:avLst/>
          </a:prstGeom>
          <a:noFill/>
          <a:ln>
            <a:noFill/>
          </a:ln>
        </p:spPr>
      </p:pic>
      <p:sp>
        <p:nvSpPr>
          <p:cNvPr id="144" name="Google Shape;144;p14"/>
          <p:cNvSpPr txBox="1"/>
          <p:nvPr/>
        </p:nvSpPr>
        <p:spPr>
          <a:xfrm>
            <a:off x="5188414" y="8202286"/>
            <a:ext cx="2632500" cy="1292631"/>
          </a:xfrm>
          <a:prstGeom prst="rect">
            <a:avLst/>
          </a:prstGeom>
          <a:solidFill>
            <a:srgbClr val="FCE5CD"/>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dirty="0" smtClean="0">
                <a:latin typeface="+mj-lt"/>
                <a:ea typeface="Handlee"/>
                <a:cs typeface="Handlee"/>
                <a:sym typeface="Handlee"/>
              </a:rPr>
              <a:t>Can you say some rhyming words with your child and see if your child can join in? Get them to think up a funny rhyme for their name. It doesn’t have to make sense. Just have some fun!</a:t>
            </a:r>
            <a:endParaRPr sz="1200" dirty="0">
              <a:latin typeface="+mj-lt"/>
              <a:ea typeface="Handlee"/>
              <a:cs typeface="Handlee"/>
              <a:sym typeface="Handlee"/>
            </a:endParaRPr>
          </a:p>
        </p:txBody>
      </p:sp>
      <p:sp>
        <p:nvSpPr>
          <p:cNvPr id="145" name="Google Shape;145;p14"/>
          <p:cNvSpPr txBox="1"/>
          <p:nvPr/>
        </p:nvSpPr>
        <p:spPr>
          <a:xfrm>
            <a:off x="11450884" y="9540763"/>
            <a:ext cx="3543900" cy="923299"/>
          </a:xfrm>
          <a:prstGeom prst="rect">
            <a:avLst/>
          </a:prstGeom>
          <a:solidFill>
            <a:srgbClr val="FCE5CD"/>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dirty="0" smtClean="0">
                <a:latin typeface="+mj-lt"/>
                <a:ea typeface="Handlee"/>
                <a:cs typeface="Handlee"/>
                <a:sym typeface="Handlee"/>
              </a:rPr>
              <a:t>Can </a:t>
            </a:r>
            <a:r>
              <a:rPr lang="en-GB" sz="1200" dirty="0">
                <a:latin typeface="+mj-lt"/>
                <a:ea typeface="Handlee"/>
                <a:cs typeface="Handlee"/>
                <a:sym typeface="Handlee"/>
              </a:rPr>
              <a:t>you </a:t>
            </a:r>
            <a:r>
              <a:rPr lang="en-GB" sz="1200" dirty="0" smtClean="0">
                <a:latin typeface="+mj-lt"/>
                <a:ea typeface="Handlee"/>
                <a:cs typeface="Handlee"/>
                <a:sym typeface="Handlee"/>
              </a:rPr>
              <a:t>draw pictures of your favourite toys and </a:t>
            </a:r>
            <a:r>
              <a:rPr lang="en-GB" sz="1200" dirty="0" smtClean="0">
                <a:latin typeface="+mj-lt"/>
                <a:ea typeface="Handlee"/>
                <a:cs typeface="Handlee"/>
                <a:sym typeface="Handlee"/>
              </a:rPr>
              <a:t>talk about what you have drawn? Can you hear what sound your toy begins with? This is a tricky challenge!</a:t>
            </a:r>
            <a:endParaRPr sz="1200" dirty="0">
              <a:latin typeface="+mj-lt"/>
              <a:ea typeface="Handlee"/>
              <a:cs typeface="Handlee"/>
              <a:sym typeface="Handlee"/>
            </a:endParaRPr>
          </a:p>
        </p:txBody>
      </p:sp>
      <p:pic>
        <p:nvPicPr>
          <p:cNvPr id="146" name="Google Shape;146;p14"/>
          <p:cNvPicPr preferRelativeResize="0"/>
          <p:nvPr/>
        </p:nvPicPr>
        <p:blipFill>
          <a:blip r:embed="rId4">
            <a:alphaModFix/>
          </a:blip>
          <a:stretch>
            <a:fillRect/>
          </a:stretch>
        </p:blipFill>
        <p:spPr>
          <a:xfrm>
            <a:off x="11406163" y="9163990"/>
            <a:ext cx="417913" cy="402687"/>
          </a:xfrm>
          <a:prstGeom prst="rect">
            <a:avLst/>
          </a:prstGeom>
          <a:noFill/>
          <a:ln>
            <a:noFill/>
          </a:ln>
        </p:spPr>
      </p:pic>
      <p:sp>
        <p:nvSpPr>
          <p:cNvPr id="148" name="Google Shape;148;p14"/>
          <p:cNvSpPr txBox="1"/>
          <p:nvPr/>
        </p:nvSpPr>
        <p:spPr>
          <a:xfrm>
            <a:off x="2027243" y="7358361"/>
            <a:ext cx="2641333" cy="738633"/>
          </a:xfrm>
          <a:prstGeom prst="rect">
            <a:avLst/>
          </a:prstGeom>
          <a:solidFill>
            <a:srgbClr val="FCE5CD"/>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dirty="0" smtClean="0">
                <a:latin typeface="+mj-lt"/>
                <a:ea typeface="Handlee"/>
                <a:cs typeface="Handlee"/>
                <a:sym typeface="Handlee"/>
              </a:rPr>
              <a:t>Scan the QR code to take you to a teddy bear maths game. Can you practise counting objects up to 10. </a:t>
            </a:r>
            <a:endParaRPr sz="1200" dirty="0">
              <a:latin typeface="+mj-lt"/>
              <a:ea typeface="Handlee"/>
              <a:cs typeface="Handlee"/>
              <a:sym typeface="Handlee"/>
            </a:endParaRPr>
          </a:p>
        </p:txBody>
      </p:sp>
      <p:sp>
        <p:nvSpPr>
          <p:cNvPr id="49" name="Google Shape;97;p14"/>
          <p:cNvSpPr txBox="1"/>
          <p:nvPr/>
        </p:nvSpPr>
        <p:spPr>
          <a:xfrm>
            <a:off x="7561384" y="112605"/>
            <a:ext cx="7433400" cy="3508623"/>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600" b="1" u="sng" dirty="0" smtClean="0">
                <a:latin typeface="+mj-lt"/>
                <a:ea typeface="Handlee"/>
                <a:cs typeface="Handlee"/>
                <a:sym typeface="Handlee"/>
              </a:rPr>
              <a:t>Physical Development: Gross and Fine motor Skill</a:t>
            </a:r>
            <a:endParaRPr sz="1600" b="1" u="sng" dirty="0" smtClean="0">
              <a:latin typeface="+mj-lt"/>
              <a:ea typeface="Handlee"/>
              <a:cs typeface="Handlee"/>
              <a:sym typeface="Handlee"/>
            </a:endParaRPr>
          </a:p>
          <a:p>
            <a:pPr lvl="0"/>
            <a:r>
              <a:rPr lang="en-GB" sz="1600" b="1" dirty="0" smtClean="0">
                <a:latin typeface="+mj-lt"/>
                <a:ea typeface="Handlee"/>
                <a:cs typeface="Handlee"/>
                <a:sym typeface="Handlee"/>
              </a:rPr>
              <a:t>Squiggle </a:t>
            </a:r>
            <a:r>
              <a:rPr lang="en-GB" sz="1600" b="1" dirty="0">
                <a:latin typeface="+mj-lt"/>
                <a:ea typeface="Handlee"/>
                <a:cs typeface="Handlee"/>
                <a:sym typeface="Handlee"/>
              </a:rPr>
              <a:t>Wiggle: </a:t>
            </a:r>
            <a:r>
              <a:rPr lang="en-GB" sz="1200" dirty="0">
                <a:latin typeface="+mj-lt"/>
                <a:ea typeface="Handlee"/>
                <a:cs typeface="Handlee"/>
                <a:sym typeface="Handlee"/>
              </a:rPr>
              <a:t>Gross </a:t>
            </a:r>
            <a:r>
              <a:rPr lang="en-GB" sz="1200" dirty="0" smtClean="0">
                <a:latin typeface="+mj-lt"/>
                <a:ea typeface="Handlee"/>
                <a:cs typeface="Handlee"/>
                <a:sym typeface="Handlee"/>
              </a:rPr>
              <a:t>and fine motor movement using circles, arches and spirals.</a:t>
            </a:r>
            <a:r>
              <a:rPr lang="en-GB" sz="1600" dirty="0" smtClean="0">
                <a:latin typeface="+mj-lt"/>
                <a:ea typeface="Handlee"/>
                <a:cs typeface="Handlee"/>
                <a:sym typeface="Handlee"/>
              </a:rPr>
              <a:t> </a:t>
            </a:r>
          </a:p>
          <a:p>
            <a:pPr marL="0" lvl="0" indent="0" algn="l" rtl="0">
              <a:spcBef>
                <a:spcPts val="0"/>
              </a:spcBef>
              <a:spcAft>
                <a:spcPts val="0"/>
              </a:spcAft>
              <a:buNone/>
            </a:pPr>
            <a:endParaRPr sz="1200" dirty="0" smtClean="0">
              <a:latin typeface="+mj-lt"/>
              <a:ea typeface="Handlee"/>
              <a:cs typeface="Handlee"/>
              <a:sym typeface="Handlee"/>
            </a:endParaRPr>
          </a:p>
          <a:p>
            <a:pPr marL="0" lvl="0" indent="0" algn="l" rtl="0">
              <a:spcBef>
                <a:spcPts val="0"/>
              </a:spcBef>
              <a:spcAft>
                <a:spcPts val="0"/>
              </a:spcAft>
              <a:buNone/>
            </a:pPr>
            <a:endParaRPr sz="1600" dirty="0">
              <a:latin typeface="+mj-lt"/>
              <a:ea typeface="Handlee"/>
              <a:cs typeface="Handlee"/>
              <a:sym typeface="Handlee"/>
            </a:endParaRPr>
          </a:p>
          <a:p>
            <a:pPr marL="0" lvl="0" indent="0" algn="l" rtl="0">
              <a:spcBef>
                <a:spcPts val="0"/>
              </a:spcBef>
              <a:spcAft>
                <a:spcPts val="0"/>
              </a:spcAft>
              <a:buNone/>
            </a:pPr>
            <a:endParaRPr lang="en-GB" sz="1600" b="1" dirty="0" smtClean="0">
              <a:latin typeface="+mj-lt"/>
              <a:ea typeface="Handlee"/>
              <a:cs typeface="Handlee"/>
              <a:sym typeface="Handlee"/>
            </a:endParaRPr>
          </a:p>
          <a:p>
            <a:r>
              <a:rPr lang="en-GB" sz="1600" b="1" dirty="0" smtClean="0">
                <a:latin typeface="+mj-lt"/>
                <a:ea typeface="Handlee"/>
                <a:cs typeface="Handlee"/>
                <a:sym typeface="Handlee"/>
              </a:rPr>
              <a:t>Dough </a:t>
            </a:r>
            <a:r>
              <a:rPr lang="en-GB" sz="1600" b="1" dirty="0">
                <a:latin typeface="+mj-lt"/>
                <a:ea typeface="Handlee"/>
                <a:cs typeface="Handlee"/>
                <a:sym typeface="Handlee"/>
              </a:rPr>
              <a:t>Disco</a:t>
            </a:r>
            <a:r>
              <a:rPr lang="en-GB" sz="1600" dirty="0">
                <a:latin typeface="+mj-lt"/>
                <a:ea typeface="Handlee"/>
                <a:cs typeface="Handlee"/>
                <a:sym typeface="Handlee"/>
              </a:rPr>
              <a:t> : </a:t>
            </a:r>
            <a:r>
              <a:rPr lang="en-GB" sz="1200" dirty="0">
                <a:latin typeface="+mj-lt"/>
                <a:ea typeface="Handlee"/>
                <a:cs typeface="Handlee"/>
                <a:sym typeface="Handlee"/>
              </a:rPr>
              <a:t>Fine motor control using dough to practise two finger disco, piano fingers and pinching the dough into a pizza. </a:t>
            </a:r>
          </a:p>
          <a:p>
            <a:pPr marL="0" lvl="0" indent="0" algn="l" rtl="0">
              <a:spcBef>
                <a:spcPts val="0"/>
              </a:spcBef>
              <a:spcAft>
                <a:spcPts val="0"/>
              </a:spcAft>
              <a:buNone/>
            </a:pPr>
            <a:endParaRPr sz="1200" dirty="0">
              <a:latin typeface="+mj-lt"/>
              <a:ea typeface="Handlee"/>
              <a:cs typeface="Handlee"/>
              <a:sym typeface="Handlee"/>
            </a:endParaRPr>
          </a:p>
          <a:p>
            <a:pPr marL="0" lvl="0" indent="0" algn="l" rtl="0">
              <a:spcBef>
                <a:spcPts val="0"/>
              </a:spcBef>
              <a:spcAft>
                <a:spcPts val="0"/>
              </a:spcAft>
              <a:buNone/>
            </a:pPr>
            <a:endParaRPr sz="1200" dirty="0">
              <a:latin typeface="+mj-lt"/>
              <a:ea typeface="Handlee"/>
              <a:cs typeface="Handlee"/>
              <a:sym typeface="Handlee"/>
            </a:endParaRPr>
          </a:p>
          <a:p>
            <a:pPr marL="0" lvl="0" indent="0" algn="l" rtl="0">
              <a:spcBef>
                <a:spcPts val="0"/>
              </a:spcBef>
              <a:spcAft>
                <a:spcPts val="0"/>
              </a:spcAft>
              <a:buNone/>
            </a:pPr>
            <a:endParaRPr sz="1200" dirty="0">
              <a:latin typeface="+mj-lt"/>
              <a:ea typeface="Handlee"/>
              <a:cs typeface="Handlee"/>
              <a:sym typeface="Handlee"/>
            </a:endParaRPr>
          </a:p>
          <a:p>
            <a:pPr marL="0" lvl="0" indent="0" algn="l" rtl="0">
              <a:spcBef>
                <a:spcPts val="0"/>
              </a:spcBef>
              <a:spcAft>
                <a:spcPts val="0"/>
              </a:spcAft>
              <a:buNone/>
            </a:pPr>
            <a:endParaRPr sz="1200" dirty="0">
              <a:latin typeface="+mj-lt"/>
              <a:ea typeface="Handlee"/>
              <a:cs typeface="Handlee"/>
              <a:sym typeface="Handlee"/>
            </a:endParaRPr>
          </a:p>
          <a:p>
            <a:pPr marL="0" lvl="0" indent="0" algn="l" rtl="0">
              <a:spcBef>
                <a:spcPts val="0"/>
              </a:spcBef>
              <a:spcAft>
                <a:spcPts val="0"/>
              </a:spcAft>
              <a:buNone/>
            </a:pPr>
            <a:endParaRPr sz="1600" dirty="0">
              <a:latin typeface="+mj-lt"/>
              <a:ea typeface="Handlee"/>
              <a:cs typeface="Handlee"/>
              <a:sym typeface="Handlee"/>
            </a:endParaRPr>
          </a:p>
          <a:p>
            <a:pPr marL="0" lvl="0" indent="0" algn="l" rtl="0">
              <a:spcBef>
                <a:spcPts val="0"/>
              </a:spcBef>
              <a:spcAft>
                <a:spcPts val="0"/>
              </a:spcAft>
              <a:buNone/>
            </a:pPr>
            <a:r>
              <a:rPr lang="en-GB" sz="1200" b="1" dirty="0">
                <a:latin typeface="+mj-lt"/>
                <a:ea typeface="Handlee"/>
                <a:cs typeface="Handlee"/>
                <a:sym typeface="Handlee"/>
              </a:rPr>
              <a:t>Physical Development </a:t>
            </a:r>
            <a:r>
              <a:rPr lang="en-GB" sz="1200" b="1" dirty="0" smtClean="0">
                <a:latin typeface="+mj-lt"/>
                <a:ea typeface="Handlee"/>
                <a:cs typeface="Handlee"/>
                <a:sym typeface="Handlee"/>
              </a:rPr>
              <a:t>– Playground/ Parachute Games</a:t>
            </a:r>
            <a:endParaRPr sz="1200" b="1" dirty="0">
              <a:latin typeface="+mj-lt"/>
              <a:ea typeface="Handlee"/>
              <a:cs typeface="Handlee"/>
              <a:sym typeface="Handlee"/>
            </a:endParaRPr>
          </a:p>
          <a:p>
            <a:pPr marL="0" lvl="0" indent="0" algn="l" rtl="0">
              <a:spcBef>
                <a:spcPts val="0"/>
              </a:spcBef>
              <a:spcAft>
                <a:spcPts val="0"/>
              </a:spcAft>
              <a:buNone/>
            </a:pPr>
            <a:r>
              <a:rPr lang="en-GB" sz="1200" dirty="0">
                <a:latin typeface="+mj-lt"/>
                <a:ea typeface="Handlee"/>
                <a:cs typeface="Handlee"/>
                <a:sym typeface="Handlee"/>
              </a:rPr>
              <a:t>We will be playing listening and attention </a:t>
            </a:r>
            <a:r>
              <a:rPr lang="en-GB" sz="1200" dirty="0" smtClean="0">
                <a:latin typeface="+mj-lt"/>
                <a:ea typeface="Handlee"/>
                <a:cs typeface="Handlee"/>
                <a:sym typeface="Handlee"/>
              </a:rPr>
              <a:t>games in </a:t>
            </a:r>
            <a:r>
              <a:rPr lang="en-GB" sz="1200" dirty="0">
                <a:latin typeface="+mj-lt"/>
                <a:ea typeface="Handlee"/>
                <a:cs typeface="Handlee"/>
                <a:sym typeface="Handlee"/>
              </a:rPr>
              <a:t>PE that will involve the children negotiating  the space around them, carefully changing direction etc.  </a:t>
            </a:r>
            <a:r>
              <a:rPr lang="en-GB" sz="1200" dirty="0">
                <a:solidFill>
                  <a:schemeClr val="dk1"/>
                </a:solidFill>
                <a:latin typeface="+mj-lt"/>
                <a:ea typeface="Handlee"/>
                <a:cs typeface="Handlee"/>
                <a:sym typeface="Handlee"/>
              </a:rPr>
              <a:t>Further develop the skills they need to manage the school day </a:t>
            </a:r>
            <a:r>
              <a:rPr lang="en-GB" sz="1200" dirty="0" smtClean="0">
                <a:solidFill>
                  <a:schemeClr val="dk1"/>
                </a:solidFill>
                <a:latin typeface="+mj-lt"/>
                <a:ea typeface="Handlee"/>
                <a:cs typeface="Handlee"/>
                <a:sym typeface="Handlee"/>
              </a:rPr>
              <a:t>successfully:</a:t>
            </a:r>
            <a:r>
              <a:rPr lang="en-GB" sz="1200" dirty="0">
                <a:solidFill>
                  <a:schemeClr val="dk1"/>
                </a:solidFill>
                <a:latin typeface="+mj-lt"/>
                <a:ea typeface="Handlee"/>
                <a:cs typeface="Handlee"/>
                <a:sym typeface="Handlee"/>
              </a:rPr>
              <a:t> </a:t>
            </a:r>
            <a:r>
              <a:rPr lang="en-GB" sz="1200" dirty="0" smtClean="0">
                <a:solidFill>
                  <a:schemeClr val="dk1"/>
                </a:solidFill>
                <a:latin typeface="+mj-lt"/>
                <a:ea typeface="Handlee"/>
                <a:cs typeface="Handlee"/>
                <a:sym typeface="Handlee"/>
              </a:rPr>
              <a:t>lining </a:t>
            </a:r>
            <a:r>
              <a:rPr lang="en-GB" sz="1200" dirty="0">
                <a:solidFill>
                  <a:schemeClr val="dk1"/>
                </a:solidFill>
                <a:latin typeface="+mj-lt"/>
                <a:ea typeface="Handlee"/>
                <a:cs typeface="Handlee"/>
                <a:sym typeface="Handlee"/>
              </a:rPr>
              <a:t>up and queuing, mealtimes, personal hygiene</a:t>
            </a:r>
            <a:r>
              <a:rPr lang="en-GB" sz="1200" dirty="0" smtClean="0">
                <a:solidFill>
                  <a:schemeClr val="dk1"/>
                </a:solidFill>
                <a:latin typeface="+mj-lt"/>
                <a:ea typeface="Handlee"/>
                <a:cs typeface="Handlee"/>
                <a:sym typeface="Handlee"/>
              </a:rPr>
              <a:t>.</a:t>
            </a:r>
          </a:p>
        </p:txBody>
      </p:sp>
      <p:sp>
        <p:nvSpPr>
          <p:cNvPr id="57" name="Google Shape;98;p14"/>
          <p:cNvSpPr txBox="1"/>
          <p:nvPr/>
        </p:nvSpPr>
        <p:spPr>
          <a:xfrm>
            <a:off x="7561384" y="3781679"/>
            <a:ext cx="7433400" cy="1538853"/>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600" b="1" u="sng" dirty="0">
                <a:latin typeface="+mj-lt"/>
                <a:ea typeface="Handlee"/>
                <a:cs typeface="Handlee"/>
                <a:sym typeface="Handlee"/>
              </a:rPr>
              <a:t>Expressive Arts and Design: Art /</a:t>
            </a:r>
            <a:r>
              <a:rPr lang="en-GB" sz="1600" b="1" u="sng" dirty="0" smtClean="0">
                <a:latin typeface="+mj-lt"/>
                <a:ea typeface="Handlee"/>
                <a:cs typeface="Handlee"/>
                <a:sym typeface="Handlee"/>
              </a:rPr>
              <a:t>D&amp;T</a:t>
            </a:r>
          </a:p>
          <a:p>
            <a:pPr lvl="0"/>
            <a:r>
              <a:rPr lang="en-GB" sz="1200" b="1" dirty="0">
                <a:ea typeface="Handlee"/>
                <a:cs typeface="Handlee"/>
                <a:sym typeface="Handlee"/>
              </a:rPr>
              <a:t>Attaching /modelling-</a:t>
            </a:r>
            <a:r>
              <a:rPr lang="en-GB" sz="1200" dirty="0">
                <a:ea typeface="Handlee"/>
                <a:cs typeface="Handlee"/>
                <a:sym typeface="Handlee"/>
              </a:rPr>
              <a:t> Glue stick, PVA glue, spreaders, </a:t>
            </a:r>
            <a:r>
              <a:rPr lang="en-GB" sz="1200" dirty="0" err="1">
                <a:ea typeface="Handlee"/>
                <a:cs typeface="Handlee"/>
                <a:sym typeface="Handlee"/>
              </a:rPr>
              <a:t>sellotape</a:t>
            </a:r>
            <a:r>
              <a:rPr lang="en-GB" sz="1200" dirty="0">
                <a:ea typeface="Handlee"/>
                <a:cs typeface="Handlee"/>
                <a:sym typeface="Handlee"/>
              </a:rPr>
              <a:t>, masking tape. </a:t>
            </a:r>
          </a:p>
          <a:p>
            <a:pPr lvl="0"/>
            <a:r>
              <a:rPr lang="en-GB" sz="1200" dirty="0">
                <a:ea typeface="Handlee"/>
                <a:cs typeface="Handlee"/>
                <a:sym typeface="Handlee"/>
              </a:rPr>
              <a:t>Joining different media &amp; creating new effects. </a:t>
            </a:r>
          </a:p>
          <a:p>
            <a:pPr lvl="0"/>
            <a:r>
              <a:rPr lang="en-GB" sz="1200" dirty="0">
                <a:ea typeface="Handlee"/>
                <a:cs typeface="Handlee"/>
                <a:sym typeface="Handlee"/>
              </a:rPr>
              <a:t>Key words: cut, attach, spread. </a:t>
            </a:r>
          </a:p>
          <a:p>
            <a:pPr lvl="0">
              <a:buClr>
                <a:schemeClr val="dk1"/>
              </a:buClr>
              <a:buSzPts val="1100"/>
            </a:pPr>
            <a:r>
              <a:rPr lang="en-GB" sz="1200" dirty="0">
                <a:ea typeface="Handlee"/>
                <a:cs typeface="Handlee"/>
                <a:sym typeface="Handlee"/>
              </a:rPr>
              <a:t>Tools: scissors, glue spreaders. </a:t>
            </a:r>
          </a:p>
          <a:p>
            <a:pPr lvl="0">
              <a:buClr>
                <a:schemeClr val="dk1"/>
              </a:buClr>
              <a:buSzPts val="1100"/>
            </a:pPr>
            <a:r>
              <a:rPr lang="en-GB" sz="1200" dirty="0">
                <a:ea typeface="Handlee"/>
                <a:cs typeface="Handlee"/>
                <a:sym typeface="Handlee"/>
              </a:rPr>
              <a:t>Experiences may include: </a:t>
            </a:r>
          </a:p>
          <a:p>
            <a:pPr marL="457200" lvl="0" indent="-304800">
              <a:buSzPts val="1200"/>
              <a:buFont typeface="Handlee"/>
              <a:buChar char="-"/>
            </a:pPr>
            <a:r>
              <a:rPr lang="en-GB" sz="1200" dirty="0" smtClean="0">
                <a:ea typeface="Handlee"/>
                <a:cs typeface="Handlee"/>
                <a:sym typeface="Handlee"/>
              </a:rPr>
              <a:t>Creating </a:t>
            </a:r>
            <a:r>
              <a:rPr lang="en-GB" sz="1200" dirty="0">
                <a:ea typeface="Handlee"/>
                <a:cs typeface="Handlee"/>
                <a:sym typeface="Handlee"/>
              </a:rPr>
              <a:t>using a range of 3D shape recycling materials and block play (flat) </a:t>
            </a:r>
          </a:p>
        </p:txBody>
      </p:sp>
      <p:sp>
        <p:nvSpPr>
          <p:cNvPr id="59" name="Google Shape;103;p14"/>
          <p:cNvSpPr txBox="1"/>
          <p:nvPr/>
        </p:nvSpPr>
        <p:spPr>
          <a:xfrm>
            <a:off x="7618534" y="5473718"/>
            <a:ext cx="4952030" cy="1107965"/>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1200" b="1" dirty="0" smtClean="0">
                <a:solidFill>
                  <a:schemeClr val="dk1"/>
                </a:solidFill>
                <a:latin typeface="+mj-lt"/>
                <a:ea typeface="Handlee"/>
                <a:cs typeface="Handlee"/>
                <a:sym typeface="Handlee"/>
              </a:rPr>
              <a:t>Jigsaw (PSED):  Puzzle 2- Celebrating Differences</a:t>
            </a:r>
            <a:endParaRPr sz="1200" b="1" dirty="0">
              <a:solidFill>
                <a:schemeClr val="dk1"/>
              </a:solidFill>
              <a:latin typeface="+mj-lt"/>
              <a:ea typeface="Handlee"/>
              <a:cs typeface="Handlee"/>
              <a:sym typeface="Handlee"/>
            </a:endParaRPr>
          </a:p>
          <a:p>
            <a:pPr marL="0" lvl="0" indent="0" algn="l" rtl="0">
              <a:spcBef>
                <a:spcPts val="0"/>
              </a:spcBef>
              <a:spcAft>
                <a:spcPts val="0"/>
              </a:spcAft>
              <a:buClr>
                <a:schemeClr val="dk1"/>
              </a:buClr>
              <a:buSzPts val="1100"/>
              <a:buFont typeface="Arial"/>
              <a:buNone/>
            </a:pPr>
            <a:r>
              <a:rPr lang="en-GB" sz="1200" u="sng" dirty="0" smtClean="0">
                <a:solidFill>
                  <a:schemeClr val="dk1"/>
                </a:solidFill>
                <a:latin typeface="+mj-lt"/>
                <a:ea typeface="Handlee"/>
                <a:cs typeface="Handlee"/>
                <a:sym typeface="Handlee"/>
              </a:rPr>
              <a:t>Piece 1- </a:t>
            </a:r>
            <a:r>
              <a:rPr lang="en-GB" sz="1200" dirty="0" smtClean="0">
                <a:solidFill>
                  <a:schemeClr val="dk1"/>
                </a:solidFill>
                <a:latin typeface="+mj-lt"/>
                <a:ea typeface="Handlee"/>
                <a:cs typeface="Handlee"/>
                <a:sym typeface="Handlee"/>
              </a:rPr>
              <a:t>I can identify something I am good at and understand that everyone is good at different things.</a:t>
            </a:r>
          </a:p>
          <a:p>
            <a:pPr marL="0" lvl="0" indent="0" algn="l" rtl="0">
              <a:spcBef>
                <a:spcPts val="0"/>
              </a:spcBef>
              <a:spcAft>
                <a:spcPts val="0"/>
              </a:spcAft>
              <a:buClr>
                <a:schemeClr val="dk1"/>
              </a:buClr>
              <a:buSzPts val="1100"/>
              <a:buFont typeface="Arial"/>
              <a:buNone/>
            </a:pPr>
            <a:r>
              <a:rPr lang="en-GB" sz="1200" u="sng" dirty="0" smtClean="0">
                <a:solidFill>
                  <a:schemeClr val="dk1"/>
                </a:solidFill>
                <a:latin typeface="+mj-lt"/>
                <a:ea typeface="Handlee"/>
                <a:cs typeface="Handlee"/>
                <a:sym typeface="Handlee"/>
              </a:rPr>
              <a:t>Piece 2- </a:t>
            </a:r>
            <a:r>
              <a:rPr lang="en-GB" sz="1200" dirty="0" smtClean="0">
                <a:solidFill>
                  <a:schemeClr val="dk1"/>
                </a:solidFill>
                <a:latin typeface="+mj-lt"/>
                <a:ea typeface="Handlee"/>
                <a:cs typeface="Handlee"/>
                <a:sym typeface="Handlee"/>
              </a:rPr>
              <a:t>I understand that being different makes us all special.</a:t>
            </a:r>
          </a:p>
          <a:p>
            <a:pPr marL="0" lvl="0" indent="0" algn="l" rtl="0">
              <a:spcBef>
                <a:spcPts val="0"/>
              </a:spcBef>
              <a:spcAft>
                <a:spcPts val="0"/>
              </a:spcAft>
              <a:buClr>
                <a:schemeClr val="dk1"/>
              </a:buClr>
              <a:buSzPts val="1100"/>
              <a:buFont typeface="Arial"/>
              <a:buNone/>
            </a:pPr>
            <a:r>
              <a:rPr lang="en-GB" sz="1200" u="sng" dirty="0" smtClean="0">
                <a:solidFill>
                  <a:schemeClr val="dk1"/>
                </a:solidFill>
                <a:latin typeface="+mj-lt"/>
                <a:ea typeface="Handlee"/>
                <a:cs typeface="Handlee"/>
                <a:sym typeface="Handlee"/>
              </a:rPr>
              <a:t>Piece 3- </a:t>
            </a:r>
            <a:r>
              <a:rPr lang="en-GB" sz="1200" dirty="0" smtClean="0">
                <a:solidFill>
                  <a:schemeClr val="dk1"/>
                </a:solidFill>
                <a:latin typeface="+mj-lt"/>
                <a:ea typeface="Handlee"/>
                <a:cs typeface="Handlee"/>
                <a:sym typeface="Handlee"/>
              </a:rPr>
              <a:t>I know we are all different but the same in some ways. </a:t>
            </a:r>
          </a:p>
        </p:txBody>
      </p:sp>
      <p:pic>
        <p:nvPicPr>
          <p:cNvPr id="61" name="Google Shape;154;p14"/>
          <p:cNvPicPr preferRelativeResize="0"/>
          <p:nvPr/>
        </p:nvPicPr>
        <p:blipFill>
          <a:blip r:embed="rId5">
            <a:alphaModFix/>
          </a:blip>
          <a:stretch>
            <a:fillRect/>
          </a:stretch>
        </p:blipFill>
        <p:spPr>
          <a:xfrm>
            <a:off x="12646764" y="5375683"/>
            <a:ext cx="1980686" cy="1304022"/>
          </a:xfrm>
          <a:prstGeom prst="rect">
            <a:avLst/>
          </a:prstGeom>
          <a:noFill/>
          <a:ln>
            <a:noFill/>
          </a:ln>
        </p:spPr>
      </p:pic>
      <p:pic>
        <p:nvPicPr>
          <p:cNvPr id="1028" name="Picture 4" descr="RWI set one mat | Teaching Resourc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82537" y="6885128"/>
            <a:ext cx="3008558" cy="2255448"/>
          </a:xfrm>
          <a:prstGeom prst="rect">
            <a:avLst/>
          </a:prstGeom>
          <a:noFill/>
          <a:extLst>
            <a:ext uri="{909E8E84-426E-40DD-AFC4-6F175D3DCCD1}">
              <a14:hiddenFill xmlns:a14="http://schemas.microsoft.com/office/drawing/2010/main">
                <a:solidFill>
                  <a:srgbClr val="FFFFFF"/>
                </a:solidFill>
              </a14:hiddenFill>
            </a:ext>
          </a:extLst>
        </p:spPr>
      </p:pic>
      <p:sp>
        <p:nvSpPr>
          <p:cNvPr id="60" name="Google Shape;139;p14"/>
          <p:cNvSpPr txBox="1"/>
          <p:nvPr/>
        </p:nvSpPr>
        <p:spPr>
          <a:xfrm>
            <a:off x="5092552" y="4710099"/>
            <a:ext cx="2388255" cy="1951273"/>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dirty="0">
                <a:latin typeface="+mj-lt"/>
                <a:ea typeface="Handlee"/>
                <a:cs typeface="Handlee"/>
                <a:sym typeface="Handlee"/>
              </a:rPr>
              <a:t>Music: </a:t>
            </a:r>
            <a:endParaRPr sz="1200" b="1" dirty="0">
              <a:latin typeface="+mj-lt"/>
              <a:ea typeface="Handlee"/>
              <a:cs typeface="Handlee"/>
              <a:sym typeface="Handlee"/>
            </a:endParaRPr>
          </a:p>
          <a:p>
            <a:pPr marL="0" lvl="0" indent="0" algn="l" rtl="0">
              <a:lnSpc>
                <a:spcPct val="115000"/>
              </a:lnSpc>
              <a:spcBef>
                <a:spcPts val="1200"/>
              </a:spcBef>
              <a:spcAft>
                <a:spcPts val="0"/>
              </a:spcAft>
              <a:buClr>
                <a:schemeClr val="dk1"/>
              </a:buClr>
              <a:buSzPts val="1100"/>
              <a:buFont typeface="Arial"/>
              <a:buNone/>
            </a:pPr>
            <a:r>
              <a:rPr lang="en-GB" sz="1200" dirty="0">
                <a:latin typeface="+mj-lt"/>
                <a:ea typeface="Handlee"/>
                <a:cs typeface="Handlee"/>
                <a:sym typeface="Handlee"/>
              </a:rPr>
              <a:t>I can sing songs, which contain a small range of notes (2 or 3 notes for example).</a:t>
            </a:r>
            <a:endParaRPr sz="1200" dirty="0">
              <a:latin typeface="+mj-lt"/>
              <a:ea typeface="Handlee"/>
              <a:cs typeface="Handlee"/>
              <a:sym typeface="Handlee"/>
            </a:endParaRPr>
          </a:p>
          <a:p>
            <a:pPr marL="0" lvl="0" indent="0" algn="l" rtl="0">
              <a:lnSpc>
                <a:spcPct val="115000"/>
              </a:lnSpc>
              <a:spcBef>
                <a:spcPts val="1200"/>
              </a:spcBef>
              <a:spcAft>
                <a:spcPts val="0"/>
              </a:spcAft>
              <a:buClr>
                <a:schemeClr val="dk1"/>
              </a:buClr>
              <a:buSzPts val="1100"/>
              <a:buFont typeface="Arial"/>
              <a:buNone/>
            </a:pPr>
            <a:r>
              <a:rPr lang="en-GB" sz="1200" dirty="0">
                <a:latin typeface="+mj-lt"/>
                <a:ea typeface="Handlee"/>
                <a:cs typeface="Handlee"/>
                <a:sym typeface="Handlee"/>
              </a:rPr>
              <a:t>I can perform actions to accompany songs. (Move like a snake </a:t>
            </a:r>
            <a:r>
              <a:rPr lang="en-GB" sz="1200" dirty="0" err="1">
                <a:latin typeface="+mj-lt"/>
                <a:ea typeface="Handlee"/>
                <a:cs typeface="Handlee"/>
                <a:sym typeface="Handlee"/>
              </a:rPr>
              <a:t>etc</a:t>
            </a:r>
            <a:r>
              <a:rPr lang="en-GB" sz="1200" dirty="0" smtClean="0">
                <a:latin typeface="+mj-lt"/>
                <a:ea typeface="Handlee"/>
                <a:cs typeface="Handlee"/>
                <a:sym typeface="Handlee"/>
              </a:rPr>
              <a:t>)</a:t>
            </a:r>
            <a:endParaRPr sz="1200" dirty="0">
              <a:latin typeface="+mj-lt"/>
              <a:ea typeface="Handlee"/>
              <a:cs typeface="Handlee"/>
              <a:sym typeface="Handlee"/>
            </a:endParaRPr>
          </a:p>
        </p:txBody>
      </p:sp>
      <p:pic>
        <p:nvPicPr>
          <p:cNvPr id="77" name="Google Shape;111;p14"/>
          <p:cNvPicPr preferRelativeResize="0"/>
          <p:nvPr/>
        </p:nvPicPr>
        <p:blipFill>
          <a:blip r:embed="rId7">
            <a:alphaModFix/>
          </a:blip>
          <a:stretch>
            <a:fillRect/>
          </a:stretch>
        </p:blipFill>
        <p:spPr>
          <a:xfrm>
            <a:off x="9691928" y="729774"/>
            <a:ext cx="709350" cy="637875"/>
          </a:xfrm>
          <a:prstGeom prst="rect">
            <a:avLst/>
          </a:prstGeom>
          <a:noFill/>
          <a:ln>
            <a:noFill/>
          </a:ln>
        </p:spPr>
      </p:pic>
      <p:pic>
        <p:nvPicPr>
          <p:cNvPr id="78" name="Google Shape;112;p14"/>
          <p:cNvPicPr preferRelativeResize="0"/>
          <p:nvPr/>
        </p:nvPicPr>
        <p:blipFill>
          <a:blip r:embed="rId8">
            <a:alphaModFix/>
          </a:blip>
          <a:stretch>
            <a:fillRect/>
          </a:stretch>
        </p:blipFill>
        <p:spPr>
          <a:xfrm>
            <a:off x="11684313" y="799862"/>
            <a:ext cx="886251" cy="535800"/>
          </a:xfrm>
          <a:prstGeom prst="rect">
            <a:avLst/>
          </a:prstGeom>
          <a:noFill/>
          <a:ln>
            <a:noFill/>
          </a:ln>
        </p:spPr>
      </p:pic>
      <p:pic>
        <p:nvPicPr>
          <p:cNvPr id="79" name="Google Shape;113;p14"/>
          <p:cNvPicPr preferRelativeResize="0"/>
          <p:nvPr/>
        </p:nvPicPr>
        <p:blipFill>
          <a:blip r:embed="rId9">
            <a:alphaModFix/>
          </a:blip>
          <a:stretch>
            <a:fillRect/>
          </a:stretch>
        </p:blipFill>
        <p:spPr>
          <a:xfrm>
            <a:off x="10732132" y="709250"/>
            <a:ext cx="676094" cy="722400"/>
          </a:xfrm>
          <a:prstGeom prst="rect">
            <a:avLst/>
          </a:prstGeom>
          <a:noFill/>
          <a:ln>
            <a:noFill/>
          </a:ln>
        </p:spPr>
      </p:pic>
      <p:pic>
        <p:nvPicPr>
          <p:cNvPr id="80" name="Google Shape;114;p14"/>
          <p:cNvPicPr preferRelativeResize="0"/>
          <p:nvPr/>
        </p:nvPicPr>
        <p:blipFill>
          <a:blip r:embed="rId10">
            <a:alphaModFix/>
          </a:blip>
          <a:stretch>
            <a:fillRect/>
          </a:stretch>
        </p:blipFill>
        <p:spPr>
          <a:xfrm>
            <a:off x="9570074" y="1741413"/>
            <a:ext cx="820241" cy="818600"/>
          </a:xfrm>
          <a:prstGeom prst="rect">
            <a:avLst/>
          </a:prstGeom>
          <a:noFill/>
          <a:ln>
            <a:noFill/>
          </a:ln>
        </p:spPr>
      </p:pic>
      <p:pic>
        <p:nvPicPr>
          <p:cNvPr id="81" name="Google Shape;115;p14"/>
          <p:cNvPicPr preferRelativeResize="0"/>
          <p:nvPr/>
        </p:nvPicPr>
        <p:blipFill>
          <a:blip r:embed="rId11">
            <a:alphaModFix/>
          </a:blip>
          <a:stretch>
            <a:fillRect/>
          </a:stretch>
        </p:blipFill>
        <p:spPr>
          <a:xfrm>
            <a:off x="10496437" y="1751552"/>
            <a:ext cx="820250" cy="808450"/>
          </a:xfrm>
          <a:prstGeom prst="rect">
            <a:avLst/>
          </a:prstGeom>
          <a:noFill/>
          <a:ln>
            <a:noFill/>
          </a:ln>
        </p:spPr>
      </p:pic>
      <p:pic>
        <p:nvPicPr>
          <p:cNvPr id="82" name="Google Shape;116;p14"/>
          <p:cNvPicPr preferRelativeResize="0"/>
          <p:nvPr/>
        </p:nvPicPr>
        <p:blipFill rotWithShape="1">
          <a:blip r:embed="rId12">
            <a:alphaModFix/>
          </a:blip>
          <a:srcRect r="3400"/>
          <a:stretch/>
        </p:blipFill>
        <p:spPr>
          <a:xfrm rot="259033">
            <a:off x="11359595" y="1789453"/>
            <a:ext cx="756810" cy="722503"/>
          </a:xfrm>
          <a:prstGeom prst="rect">
            <a:avLst/>
          </a:prstGeom>
          <a:noFill/>
          <a:ln>
            <a:noFill/>
          </a:ln>
        </p:spPr>
      </p:pic>
      <p:pic>
        <p:nvPicPr>
          <p:cNvPr id="83" name="Google Shape;141;p14"/>
          <p:cNvPicPr preferRelativeResize="0"/>
          <p:nvPr/>
        </p:nvPicPr>
        <p:blipFill>
          <a:blip r:embed="rId4">
            <a:alphaModFix/>
          </a:blip>
          <a:stretch>
            <a:fillRect/>
          </a:stretch>
        </p:blipFill>
        <p:spPr>
          <a:xfrm>
            <a:off x="12254150" y="1732749"/>
            <a:ext cx="488665" cy="543198"/>
          </a:xfrm>
          <a:prstGeom prst="rect">
            <a:avLst/>
          </a:prstGeom>
          <a:noFill/>
          <a:ln>
            <a:noFill/>
          </a:ln>
        </p:spPr>
      </p:pic>
      <p:sp>
        <p:nvSpPr>
          <p:cNvPr id="84" name="Google Shape;142;p14"/>
          <p:cNvSpPr txBox="1"/>
          <p:nvPr/>
        </p:nvSpPr>
        <p:spPr>
          <a:xfrm>
            <a:off x="12750538" y="1903336"/>
            <a:ext cx="1959302" cy="738633"/>
          </a:xfrm>
          <a:prstGeom prst="rect">
            <a:avLst/>
          </a:prstGeom>
          <a:solidFill>
            <a:srgbClr val="FCE5CD"/>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dirty="0">
                <a:latin typeface="+mj-lt"/>
                <a:ea typeface="Handlee"/>
                <a:cs typeface="Handlee"/>
                <a:sym typeface="Handlee"/>
              </a:rPr>
              <a:t>Can you make playdough at home following the recipe / instructions?</a:t>
            </a:r>
            <a:endParaRPr sz="1200" dirty="0">
              <a:latin typeface="+mj-lt"/>
              <a:ea typeface="Handlee"/>
              <a:cs typeface="Handlee"/>
              <a:sym typeface="Handlee"/>
            </a:endParaRPr>
          </a:p>
        </p:txBody>
      </p:sp>
      <p:pic>
        <p:nvPicPr>
          <p:cNvPr id="6" name="Picture 5"/>
          <p:cNvPicPr>
            <a:picLocks noChangeAspect="1"/>
          </p:cNvPicPr>
          <p:nvPr/>
        </p:nvPicPr>
        <p:blipFill rotWithShape="1">
          <a:blip r:embed="rId13"/>
          <a:srcRect l="72426" t="18327" r="11615" b="53027"/>
          <a:stretch/>
        </p:blipFill>
        <p:spPr>
          <a:xfrm>
            <a:off x="13755999" y="64355"/>
            <a:ext cx="1317597" cy="1329685"/>
          </a:xfrm>
          <a:prstGeom prst="rect">
            <a:avLst/>
          </a:prstGeom>
        </p:spPr>
      </p:pic>
      <p:pic>
        <p:nvPicPr>
          <p:cNvPr id="56" name="Google Shape;143;p14"/>
          <p:cNvPicPr preferRelativeResize="0"/>
          <p:nvPr/>
        </p:nvPicPr>
        <p:blipFill>
          <a:blip r:embed="rId4">
            <a:alphaModFix/>
          </a:blip>
          <a:stretch>
            <a:fillRect/>
          </a:stretch>
        </p:blipFill>
        <p:spPr>
          <a:xfrm>
            <a:off x="1709842" y="8096994"/>
            <a:ext cx="385475" cy="364925"/>
          </a:xfrm>
          <a:prstGeom prst="rect">
            <a:avLst/>
          </a:prstGeom>
          <a:noFill/>
          <a:ln>
            <a:noFill/>
          </a:ln>
        </p:spPr>
      </p:pic>
      <p:pic>
        <p:nvPicPr>
          <p:cNvPr id="53" name="Picture 52"/>
          <p:cNvPicPr>
            <a:picLocks noChangeAspect="1"/>
          </p:cNvPicPr>
          <p:nvPr/>
        </p:nvPicPr>
        <p:blipFill rotWithShape="1">
          <a:blip r:embed="rId14"/>
          <a:srcRect l="25928" t="23193" r="50893" b="69132"/>
          <a:stretch/>
        </p:blipFill>
        <p:spPr>
          <a:xfrm>
            <a:off x="137830" y="121702"/>
            <a:ext cx="3015916" cy="561474"/>
          </a:xfrm>
          <a:prstGeom prst="rect">
            <a:avLst/>
          </a:prstGeom>
        </p:spPr>
      </p:pic>
      <p:pic>
        <p:nvPicPr>
          <p:cNvPr id="54" name="Picture 53"/>
          <p:cNvPicPr>
            <a:picLocks noChangeAspect="1"/>
          </p:cNvPicPr>
          <p:nvPr/>
        </p:nvPicPr>
        <p:blipFill rotWithShape="1">
          <a:blip r:embed="rId14"/>
          <a:srcRect l="26545" t="46658" r="5520" b="30316"/>
          <a:stretch/>
        </p:blipFill>
        <p:spPr>
          <a:xfrm>
            <a:off x="187206" y="769356"/>
            <a:ext cx="4767620" cy="908531"/>
          </a:xfrm>
          <a:prstGeom prst="rect">
            <a:avLst/>
          </a:prstGeom>
        </p:spPr>
      </p:pic>
      <p:pic>
        <p:nvPicPr>
          <p:cNvPr id="55" name="Picture 54"/>
          <p:cNvPicPr>
            <a:picLocks noChangeAspect="1"/>
          </p:cNvPicPr>
          <p:nvPr/>
        </p:nvPicPr>
        <p:blipFill rotWithShape="1">
          <a:blip r:embed="rId15"/>
          <a:srcRect l="26298" t="27798" r="5026" b="20448"/>
          <a:stretch/>
        </p:blipFill>
        <p:spPr>
          <a:xfrm>
            <a:off x="237171" y="1912926"/>
            <a:ext cx="4717655" cy="1998863"/>
          </a:xfrm>
          <a:prstGeom prst="rect">
            <a:avLst/>
          </a:prstGeom>
        </p:spPr>
      </p:pic>
      <p:pic>
        <p:nvPicPr>
          <p:cNvPr id="4" name="Picture 3"/>
          <p:cNvPicPr>
            <a:picLocks noChangeAspect="1"/>
          </p:cNvPicPr>
          <p:nvPr/>
        </p:nvPicPr>
        <p:blipFill rotWithShape="1">
          <a:blip r:embed="rId16"/>
          <a:srcRect l="26051" t="32184" r="5274" b="42597"/>
          <a:stretch/>
        </p:blipFill>
        <p:spPr>
          <a:xfrm>
            <a:off x="187207" y="4025955"/>
            <a:ext cx="4767620" cy="984338"/>
          </a:xfrm>
          <a:prstGeom prst="rect">
            <a:avLst/>
          </a:prstGeom>
        </p:spPr>
      </p:pic>
      <p:sp>
        <p:nvSpPr>
          <p:cNvPr id="58" name="Google Shape;74;p13"/>
          <p:cNvSpPr txBox="1"/>
          <p:nvPr/>
        </p:nvSpPr>
        <p:spPr>
          <a:xfrm>
            <a:off x="5087118" y="219258"/>
            <a:ext cx="2303079" cy="1292631"/>
          </a:xfrm>
          <a:prstGeom prst="rect">
            <a:avLst/>
          </a:prstGeom>
          <a:solidFill>
            <a:srgbClr val="FCE5CD"/>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dirty="0"/>
              <a:t>Possible experiences: </a:t>
            </a:r>
            <a:endParaRPr lang="en-GB" sz="1200" b="1" dirty="0" smtClean="0"/>
          </a:p>
          <a:p>
            <a:pPr lvl="0"/>
            <a:r>
              <a:rPr lang="en-GB" sz="1200" dirty="0"/>
              <a:t>Explore these words together. Talk with an adult about what each word means and use the words in a sentence or as you play. </a:t>
            </a:r>
            <a:endParaRPr lang="en-GB" sz="1200" dirty="0" smtClean="0"/>
          </a:p>
        </p:txBody>
      </p:sp>
      <p:pic>
        <p:nvPicPr>
          <p:cNvPr id="65" name="Google Shape;143;p14"/>
          <p:cNvPicPr preferRelativeResize="0"/>
          <p:nvPr/>
        </p:nvPicPr>
        <p:blipFill>
          <a:blip r:embed="rId4">
            <a:alphaModFix/>
          </a:blip>
          <a:stretch>
            <a:fillRect/>
          </a:stretch>
        </p:blipFill>
        <p:spPr>
          <a:xfrm>
            <a:off x="4653106" y="105164"/>
            <a:ext cx="385475" cy="364925"/>
          </a:xfrm>
          <a:prstGeom prst="rect">
            <a:avLst/>
          </a:prstGeom>
          <a:noFill/>
          <a:ln>
            <a:noFill/>
          </a:ln>
        </p:spPr>
      </p:pic>
      <p:pic>
        <p:nvPicPr>
          <p:cNvPr id="63" name="Google Shape;146;p14"/>
          <p:cNvPicPr preferRelativeResize="0"/>
          <p:nvPr/>
        </p:nvPicPr>
        <p:blipFill>
          <a:blip r:embed="rId4">
            <a:alphaModFix/>
          </a:blip>
          <a:stretch>
            <a:fillRect/>
          </a:stretch>
        </p:blipFill>
        <p:spPr>
          <a:xfrm>
            <a:off x="11408226" y="9169401"/>
            <a:ext cx="417913" cy="402687"/>
          </a:xfrm>
          <a:prstGeom prst="rect">
            <a:avLst/>
          </a:prstGeom>
          <a:noFill/>
          <a:ln>
            <a:noFill/>
          </a:ln>
        </p:spPr>
      </p:pic>
      <p:pic>
        <p:nvPicPr>
          <p:cNvPr id="64" name="Google Shape;146;p14"/>
          <p:cNvPicPr preferRelativeResize="0"/>
          <p:nvPr/>
        </p:nvPicPr>
        <p:blipFill>
          <a:blip r:embed="rId4">
            <a:alphaModFix/>
          </a:blip>
          <a:stretch>
            <a:fillRect/>
          </a:stretch>
        </p:blipFill>
        <p:spPr>
          <a:xfrm>
            <a:off x="7657010" y="8057967"/>
            <a:ext cx="417913" cy="402687"/>
          </a:xfrm>
          <a:prstGeom prst="rect">
            <a:avLst/>
          </a:prstGeom>
          <a:noFill/>
          <a:ln>
            <a:noFill/>
          </a:ln>
        </p:spPr>
      </p:pic>
      <p:sp>
        <p:nvSpPr>
          <p:cNvPr id="5" name="AutoShape 2" descr="data:image/png;base64,%20iVBORw0KGgoAAAANSUhEUgAAAEgAAABKCAYAAAAYJRJMAAAAAXNSR0IArs4c6QAAAARnQU1BAACxjwv8YQUAAAAJcEhZcwAADsMAAA7DAcdvqGQAABzDSURBVHhe7dt5+G5j1QfwjYhGUzRQqFDSSZOiUilORaYURZ1LlEoDogiJJEMcNByRTMcxNpkaDBXqnEZJSRNNNGnOWO13fdZ51n73fs7z0Pv+fdZ17ev37L3vfU/re3/Xd917/5b4z3/+c1Oz2KbaEm3Y6Pdim2CDCbrrrruan//8580dd9zRLLHEEqOr927/+te/muWXX7559KMf3dz//vcfXV1of/nLX7K+hzzkIXl/mWWWGd1ZaLfddltz8803NyuuuGKz2mqrNUsvvfToztD++Mc/Nr/4xS+alVZaKev505/+1PzmN79p/v3vf3f91I9HPOIRzcMf/vDmfve7X1675ZZbmt///vdNrJL/ajymwqENbS255JLDCfrVr37V7Lnnns0Pf/jDrvA0c2+ppZbKxp/znOc0733ve5vVV199dHehXXrppXl9gw02aA4++OAcQN/OO++85rDDDmte9KIXNe9617uahz3sYaM7Q1Pu6KOPbl784hc3+++/f/PZz362mTNnTk6UPrDbb7+92X333Zs3v/nNzbLLLpvXPvShD+Wzf/vb37Kf92bGw0HKHXTQQc0222yTDl841SO78847m+9///vNT37ykxzUAx/4wKmTpLLf/va3zY033pizDX1lkPGzn/2sueGGG7KzD33oQ9MbZbx60003ZRltQFj//q233pp9uPvuu/PZr3zlK803vvGNZp111skB/OEPf2iuvfbaHHjfvvrVrzZrrbVW89SnPjVRAGWee+QjH9msueaaiaJp44G6H/zgB1n37373u25CBxOkAsfjH//45v3vf3+z7rrrLoRZD55+g7brn//859Oj42VMDCQa0KGHHto84QlPaFZZZZXR3ab5+te/nl7acMMNmyOOOCLbMcllV155ZXPUUUc1f/7zn5sHPehBucSYJVrtW1LjdsUVVzRXXXVVonGfffZJBJiQV77ylc1rX/vanOxCXJn6OIIjDzzwwOaTn/xkXqvx/K/bRqbC5ZZbLjtt5nHI9773vUTW9ddf33znO99J5PAQrxSvmCQe/dKXvtR885vfzOW0/vrrN09/+tPTO5/5zGey8wZnMnj6SU96UvOMZzwjr33qU59q5s+fn+1bajNmzEiU8iqPMp02Mfr2qle9qll77bU7vmErr7xytqnfyhZa9OXJT35yXlPfddddl2NxfOtb38qJfNSjHpXPswHK4qSzgHUbjbbRSBsT0373u99tn//857fBLW1MRh7ReBuda2OS2i984QttkGIbHNT+8pe/bL/97W+3sTTbrbfeuo1JamPCst5AWvvEJz6x3W677doYbF6LZdQGQvL3ueee2z7ucY9rd9555zaWRRt80gZq2r333ruNzuttHq95zWvyuX/84x9tLIX2He94R/vgBz94cD8G3P71r3/Nevfdd9+8fvjhh+f5CSeckGN7zGMe040nJqU944wz8r72lJ89e3YbgSqvDZZY38y2aCbKIO++/frXv27uueeeDoYs6srlYDk94AEPaH784x8nungUtNdbb728ftlll2XU8jwEioDOoWKNNdZI1ECw47nPfW62/fe//z05Dtp4G285IBFXQCNEv/CFL2zCEfls9alvxY0IvW+i7TSbOkEqt2wmhV6w7k8OA/3HPvaxyR1f/vKXM+pstNFGyTVPecpTmmOOOSa55/jjj88JNuBZs2Y173znO5tnP/vZTXg1ybofyWbOnNk885nPzCWoP4GWLFPmusDy0pe+tHnTm96UE16TM8nwT39JlhnnNJt+5/9oBqAD1v8KK6yQukUUKQKkc+o6VIpUuMV9yIollh1FtORBLN+MSggfGv3FfePk7JnSUzjskksuaX7605/mvXEn/n9s6gSpXGcss3Fz7d50hUE7dL7vUWjsi0UTanLKBIL3ve99qWde//rXN294wxvyN3Q4nzt3btZbpi6Tb0KDj7KsZz73uc/l/fEJ8uyk8UyKiGVTlxj4UqUEE0Va4dHSsGRAfdokEYyvfvWrc/AXXXRR/sUdNIn1DmVPe9rTcjmJbgZpIqFHVMFZlifkiDTFJRCFp/CW+mgh/cRRfR6hZfStP0HO9XuHHXbISaplFYSf/DfNJk6QdaoDlgUd0ydkDRkMQubBSeuXUPvABz6QoTsiR5cW4AuDefnLX546S9jHTZaa+zqOQN2HpHnz5iVf0UMMhxGY+gANBtcXqGXjHFn95OyIyoPJ027xXh/dZYtMEKRY65/4xCdygiYZj1ouvE37aMxzuAAiVl111WaLLbZIT+Mc95xT0MQlRCFUz+MOiNlss82yLB1l8kUl0c0AREYRSgpERNI/L3vZy5qQIam5qP6NN944EXX11Vd3iGPahjyDn0Tg+q4N9yGcDZwelXUWaUMbITO1QMC+jY5OPWKJtTFJWfZZz3pWG4NrQ0S2Icja7bffPnXMmWeemTpmk002aWMi2osvvjh1y0te8pI2JrP9yEc+0kZn2pi8Noi1Pfnkk9vwfuqh6HT7sY99rI1BtbvttlvWF07L5yPfamNJtZHn5fNve9vbUpdFvpf9CRWfz7vu3DFpDP2jr6cih0stxgYI4vHoXBOiL2c27o/uLDTnfeiaacuP1vGspSQtAFnQ5/m3vOUtWU50sSxwEy7AO57bddddU9/gLao7BpXoPO2001IuqJ92gUwedo6bLF/8ZLngQ2izfN74xjcmmvTzec97Xpa3tFm//+Njca6f6oPITg7Ejc7MOpVKiVLBdfAWDzn8Hr8X3JHPQxCVGsslEROdy/uUal2PSNXGRGV5XqKcIytvo2NZj7Y/+tGPJhID9p1XYxl2iIWySB8S5c7f8573ZFvM88bB/A3OS9VNgUewGRxQbAzj9//5z39mf9gAQXEjM2ekWFGL13FKkdvll1+eEaPus6gnvS7PcY8nXOMF/CLnwhlM/TGI9BIu6vMCVDkECCjGQxJa9UCCet3HNfiLOpdjafvUU0/Ne4UCh9+QLCJC87hFapR5pu0avDbRcppGFlBuo0O5JnkoSDpzlVCqOcvyrVC2yQs86sBFAe82kr02Mvb0aEShLF8GMdAReiVzodAr6blphrtwQizPbBPCIpolgtV15JFHJrfhGtdxkfb1Q67odx369+EPfzhRMW6h4hOVc+bMaWMZjq4ObakgtoMXTtVCwSTUYvQf/ehHySfCLmQFXDPikPs8BxWVjeMAEQZ6GI/6zYs0jzAuOsnDRCHhuTa7bIMoz3ANrgoyTzTKt8gCbcqxqh4olpFLRSBTv8OpGVGpaAj1nAOCIAQSK4yX4tZH0dRGnDTpa1/7Wm7GQaLMHgIHCIqGkoMqS4+6ujXPE0F+bWiR9Kis3BpmX/ziF7vo1z9C/abHI/S2oY3aGHBGHYf7svHiLxada2fMmJHt9evZa6+9kq+CuNtYdt11yClTz4EHHtjxVP845JBDkovKPvjBD7aR6LbHHXdcIrTssMMOy+snnnhi168BB/Eor9mLAaxrrrkmlTBO4h2ekU85GESdf/75zYIFC1IDQcsrXvGKjGgQxwO2PaUQIg8kMso1Qn3WY0tWskoc8rZIaMMOMvATFIRMSB6CXFFPPdCg/n333TeTVRxJa0HbhRdemHroBS94QXIUDQVhxgM9IqL+Qq7oCdm4CHpct4o6y2maYqF02+hs5wn7J6JQWcC9Denf3YcweqbsvPPOa4McO8TUEaG+i254Kwad0efss89OBNhvglCIVg56Kqr4W7/t8+DLUO3dNXbQQQdlO6KbqFSGu6yE6odoyfbZZ582pEl3/eijj56sgyDlnHPOybUuwuAEeQ1dAxl0C5Tw8gUXXJDlQsQlX/GKyBPwzPULjVSuHUn504477ph7O57DH7Nnz86/1DWPiZa8LQXBe+7zPC1T3KE8b7sPEfgIn0lW1VERUdu2XaHQbiI9hV/oob333jvVvLQlxp/lIdI4oRBX2YeC2LScppHZURRlXA4RlYffeMFOXWkNO4exTNrIbVLhRge6CMajuCY62T0vqikHcX1P1f3Xve51qUOgQBs4QDk7gsVz7NzRzmM4r41l3D1fddU55NRuJYtJz34dcMABiVSIUc4OI4Ng57hqPNoNEFRKGkJ4SGIIGdFw3uM555JMSSSewTGiGMXsDYf7VC3E4SjeFVmCEJMfbEfgGloHwoLgM9pFX7IdnsMNvAoVfuMH/AExsWSyHw7cReNAjEjmefV45qSTTspzqCqkOddXbTPnDHdV3ie53nzzzTNCJ4pymkZGeVrzDhaiLqMGVNFIsZQy78ITUW93xDJob7jhhjbgn2s8IJocgoPoEhxEO0FSLJPUQDFJufcLbfaSKeqy0kFvf/vbU5/gij7y6sA1EKGMyCoCs6OOOiqVO51GxxUH7r///olSf51DKjNu0ZYu0n85YDgn7w0QJCpQvnhBNs9r9IrZZWbYWnWOU+wJ8zQVWjuGtjnoJ69PKFWegxBocPAgJDERU5sMz0AgxPG46OUebpKjvfvd7079Q4lrk4lU6t9qq62Sq7QH3SIvpFHfbNNNN029JnIWyqBDPqfNcFBu0TDRWj87y2kaM3zj7YbbjuhgKmNvOnCNPMkbj+KkcaOLAqLd83VAGiSWyc5d97YDAoLAB/qLksZBohnP0y0h4rr71LS/uEMZSOvrpDqOOOKIgVKmq/r3P/7xj+f1Qlb/rcZASZdZ0zbR5WClTEUjWkZk2XbbbZtYahmVbNLbL6ZtIM8rYdoIv1C/snMbVTQJvSIHU/7YY49NdG655ZYZbWgfClb+JZpoh1IWAaGr+MPz0e/kwPI0LvKMyEQDUc5eBkCQfote0IV71GeV2FHQhrbtf0Gu6CYy66cdz0U4aNyuuOKKjBrRhzzWWWedAQJwDq6IylKRRijN/KfKx0QOolAZjsFj9FBfyd6XQQmzX4Nbqh3vs6CZ52MyM/o532OPPboyjsBCPj9uyhlHlZu6H0RFYnGe9BGACIB35EuilMgWiV9yCu8497pWHoN/eNoWLWTQUdYzXRPtpBcpdPtBtAYEQQ1d5W1thPDkk9I8xRXQC0m8irOYKCUS+ugBcvzlbf1ifotquAWy8ZhVYXxvfetbs273d9ppp4yCnsN50ATpdje1kZbTNLJYQokA/BPLpb322mszN6GW3ROB+mucDhKtptmnP/3pgdIOSHdZvqhRHFY7hcrE4BIFjnoupEH2p0z2jYtwBn1VZofSc6KbyDRu9JH6q16cxnCd82OOOSbP+zbgIFEjJijXqTcMFDIP4RBrEgfgCNHL1xeQggtEk4o+nhNtRBMZs70b77y8luFNr2Q8V5zDeFyeBSG0F26BXDuDPjrAU56FtFNOOSVzJiqft6FHW67jH/vakGg3wF60suo1JitCPXI7B6R4c6OfOJO2kjfSfK5nhB1NVJpIwWTscjB6xs7guMnR6IwY2+CICjOy0DzUbnnLfhKNEh1OhMq1+p4vbjnrrLNyD6rqs98jlyo0hHQYIBgi3JOT9aNbHaXX5FYUsrK4pY4ab5+rjGGqDiplie150GyGPM8ZtY7rPiT5vEU56zfqyd/2hE4//fRc64y2oMw95zUOREKP7J+iprahA5ex4p8yHuT19GSYPtjDkStRv/Zx3IMi2kqfcYc+QWdMeCLac/pY9ZVFcpxotyrsgeu7c/zWWU7TmNE4fR00fsjaKedxo7z7UY++wTNyMDsBrsVkdfd32WWXTrWzSJQHCKKk+1GQXvG8HUmILINAyrx/sPpaQ7bfL19W3CP6sfoapK+DBgiiAY488shkdB8g8Sy2j3J5MOf2UHxRYZ178ccDEMU77uMT+kfk8heyaA2mHlHMLgA0xCSlHnHOw7yHeyh1SCl0MYqY+qWjPLf99tt3+0ai1LjVNQiGKHmi52s1yLegTP/sM+FSVohNM0tlsnkIkL3/N/oEMvBMiK7MiSrKeXvB8yEYc29bM/2D/mHz5s1L7qj9Idk6hMjNRLlpJoppVxTT7jQrZVzfB9lx7PcD17AI/YOoKbpN1EEMD4gQQVyZc9EyPqWDENrHZy2yfWavxdsEWsU+iwjkqw2ewQe4wDP2eSCSEqej5FPekYs4UMbThRxRB1fRS3Is5ezn8LToRl/ZF4LUcdT4IsR+lmikHK5j0AI1UEmLyfSV1Uemn+77ag0i9aPjw5ymkfX3g/oHBW2n8Prrrx8gQnTCMTirr3eikdRHEBGDSEQxSjvSl65cHfaD+jt/dhp5VHSRQ9E39n/Gn7Mn3UfQ8ccfnxn8eDk7iRWxWHFNiNU8vzcdtAiCzGYZreKzE3kLtJhxs8+jdIf8RpSCIBl8WdSbHqZSeRSycIYciNIWaXiYdoq0I9vkMZrJuV0EHi01q74BL4zMc7hF9k4DefNa+VnfoM+OYmkqqLQDIWdj6mfhmHzfb8z6nu2bpTIowSeecYhWlXuJDMULolWkF1kGQhx+xyDyr3ft/ZwtyDEVOSXd11WiUpBwco4dwCDQQS4nCkEQzrEfpH46y+G+3Cqclm8p7Cu5hsPq+TrqWh9xEFVKHgfRblXee7SJUYx6DDinB3GNtS4no3tENipU7sXbPCxbD7GWe9HKy8foJujBOfZofPyEK/AAj/cRGu13Bxu/7zeOonfsc+OzQhLOou6deyNSEUmkwkF98xmwXULRs3SQ/uDPSIeSczxn7JS+/pcNcAv2oEXCSyLB1XLykK0Av23sVwXCe5EaqFtCzskALwiJNCTPdEiZSUsFlN33l+AsgvTXJJEUoalyaRisw9JGAdIKyXL1gzPVQR6URLDh5lkO1YaJZpaTNMO4pR1SonEb/CuCXTiI4DX5l7cZJkMRnXXfWwkN2xPCO/aU7RnREsroDE6CPlFQ53la7qMD3ozInexRm0g8oOPQafLVAx3aVV4OVVw0bj6wOvnkkzNrd9iPEgFNgAmX46nHe3nOLOfgT5/zyTMBgiNpOpwqt/ShKV3GoYtwEA6Izmb2Pm5RSe7D2GGkWwIlgx3AaQdO6itiijkG0AZpdkoaH+CTe7NAU5ZzsHr/JSr132JMM8+zUtj1VgMH9ftrZ7I4aIAgS0r+ZZ9WZOCR0hqgbodx6623zj1h789l9aIC3WQv2rnNAfqmPq1jrkODnElWz7uyZ8uYRuJB79PkaYUWnGcZ0S61h223QBSFNFzC63YMQxAm58kZ+2ZfXFT0zZBlKfeSc0GNnUm5oj7g2RCNTciNXMqui9qJuJymMbMPNCkXo5G8fbBnHcunDa7Kd97z58/PHMqXHzwZA+6y/Vh2XVYvivWjW1lAvg2CH7Tl8IVYH3k8O0nnUMiiE4SIeg4ml3O/dhJLSUfiPFDqhSA6aBzFAwRRwbwhCiA9ni+1aS3jFB924yjeQ3LyFxwEebwqf4IE78Dxi1xMPbwBaZQyMvXJLlJnook3oRDbN+rcv0vJsPGGNqATRzGooLZFJ1yHcCFEjgeJeNC+uXt0jz0sfXUuYu+33365U0nhQ6IcElcNLKdpZN5aeJcOCZM8PW7R8dw3oiFWWWWVzrt0EeTMmjUrdU+tZzuMEWXamTNn5jv+uo6T8J56YiIzP/O891QQRCFT8JCIu5Tz2/uv0mdQ4+0GPaSMHUoop5+gU99KP6lbmViuXfZvJWjLzmV/r2iAIMgw66KR2ZwWPcqEcHwl1AqteMUeNC+Iht6hkQd1HydBgSjIgxQrfsBp9RZ39uzZ+cYEemTtcib5E0RDiFyO1ylzPIJDcItD3ZAgp5LL0WU4FOKMyRsXnCRzhz71hmObWLqpxGk704En7YN7ZiAUTQhtIUwaHGJGqJNMRRo3GZYW/eHcb/LA1oSlQeKPLx0G1kIyyAvllq6lafMecXvJZ0n6WEGfiE4hWB+RsdBNPDJLh9wQZJjlRFzqD0JXnoMEA0td/0gLE8h8DFqvwBkJU78HE2TPxhtMHZ82MWUmSGO4SVTwnU+Ze7xWemTcaKK99torB+Ytg+gWhJqcBQkGrm6dNLDSM+riABFW3mWHAZJcNxll2jeRECOSqVsexohCPIULY0lm1NKW8vrM+n0eyFrkrGEfSJpVEwXmkw4IkFzaSEfWvNevWCd1BkHzIIlQYdgS8yrYoLzs054A4RlbK8qZXKHeNUvUci5VDpH6ZzkJItBrUk0m84xBWwX61kew65Y6QQpdbJITywYIUlAFpL2sG9trbNxcM+PSicMPPzyfGW/EerYsTj/99PxNlVLQOIqewSm1jC1D76jU6Vx9BitiQQ7u4SwD80wZZOFNe9uip0iHT/RFm/itvj9krgMBlewZS5lpw1GmDzXuidsdhJllgxt4r+Bd93UeOoRTA+9PYv1WjmcJRNe8eoESpOqzGAiEOuWkJpabNmoQBXemHR43IZCI1KGL6Zs6HbgHsapPW2SJ1EYZbUGg3zhIcus+w0XqNdnV1xrvIhPEdNrBa5SxAfEu03G6w3Vl+pPjHOQtDx31XsobVBBXDjFa95aDibVXJCrRRXYwRTYcg4dcryWFsHndcxxDN4l22quBlHlevVBpCSuj75xqSTJIk1Pqi5xTVBMZIdczvnzVfzZxgpjCPIcjbGf0TYOTOAe3SEBFNhOA9G2d1GYaZEpcvZxkPozSIRNjieAekczzuAhHQIoE2A6Ddp1rR9varH7qj2S6HMQpNWBLsz6ZYVaF8g6IQikOdVcaU2NbdO9hZBpXqGaybzo67jmdMije8W+YFUKLOJkyYFzmHFeU/oA42xIIGLfJ1nkaP+k0reJNhuhkYCaAI0QkeRtkQZ0yUEhXyRnlj8qWiXwiIR6slcH0XVTDefrGpk5Q2fhE3JfxmKMMxK1pXER8WiI8hXNwDT2DRA2U1yEWhxCBkGP5+RSn6iqvl2lLOiEAuMdJloiBq9c2Cj4lPnFPGcf1+8mIVREVErXFpk6QiQFX3h0316qCMgSKeOVe3q2BtE4YjGUlW5bnyZINxj/0miTfONp1NHEMYiehltkVhCpvZbXn0M9CgZ1FyNEuzvKdkr5CBe3jr3bOOOOM5J4+Upj6mLFBNJs6QQrhDB6hZBEsBIhs0KATVQkDYcgg96Ucklme1UGe0rH+wK119dNDPt9jxSk4S4Aw4aJXHV43qcOEKMfT1DbkcYR28JNz/Oa+CRCh9Fk7yrgm2BijenAU9LhnvMrXkpxI0gryjFDoeyG8UQ9AlSxcDqNMfwkqYzmZJHmWpeKQ2eMIipm+QrhyImHW0iozeOe2dkVO9RmM/jiYv8jfdRxDqHKEwdoa1na9xe3zS5llLWLaZyILoAZ32c/Gf9BlMsuZiyDIgC0PHhMWdcigkaSD13VOp8z6+BL0vM5Ck/I4BocoBxmQJYrYlKrtVFFInmVSOMCkQgAE8bR7JsIBndqGNhNRr3o4U19tm9aLTX1xTbueoY3Ub1IgrSbBOCXpyhlrH+ka6iw61P3rQRBcfogZy2ri4fV0hPQsGySYr6p9NmMLNgbfRsTJjbfocB4x4DY8lWVthEVnR60ufC1kMy2gnfXVEV5uFyxYkB9+xxId3OsftlVi4lofZ4ZTuus+WmA+Rgjt1r18tA1iQ8+rbxaKu7tu/HPnzp382ofHiUBLyOzH/dGdRc09hCvXEnFwkuf8to5FjlKqZZDHOzxYS5YV2dJHIo/fwrXkVZYPKTwMacpWv5SDNuVEPCghEVxDC7X5Ve0Vd+oHhNey1V9pkZXjXvWHDfaDLAOiUOVV4L4MZC07BIgoLRMTbbDjHGBpqR+8pQY6wgy84F/tqgtZOhA6Iu3fL1OO0FTutttuS4JWzjLXBvXtWfdcq+f91kdO1DaBWlPhOTpO2cEELbZFbWqYX2wLbfEE3YctnqD7MBy0xuj3YlvEmuZ/AFbzp2EIYNcaAAAAAElFTkSuQmCC"/>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6" name="Picture 65"/>
          <p:cNvPicPr>
            <a:picLocks noChangeAspect="1"/>
          </p:cNvPicPr>
          <p:nvPr/>
        </p:nvPicPr>
        <p:blipFill rotWithShape="1">
          <a:blip r:embed="rId17"/>
          <a:srcRect l="58505" t="56958" r="31530" b="24945"/>
          <a:stretch/>
        </p:blipFill>
        <p:spPr>
          <a:xfrm>
            <a:off x="672801" y="7358361"/>
            <a:ext cx="992495" cy="1013387"/>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1606</TotalTime>
  <Words>1075</Words>
  <Application>Microsoft Office PowerPoint</Application>
  <PresentationFormat>Custom</PresentationFormat>
  <Paragraphs>109</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Handlee</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Leanne Crossley</dc:creator>
  <cp:lastModifiedBy> Rachel Rigby</cp:lastModifiedBy>
  <cp:revision>56</cp:revision>
  <dcterms:modified xsi:type="dcterms:W3CDTF">2022-11-10T06:06:27Z</dcterms:modified>
</cp:coreProperties>
</file>