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5119350" cy="10691813"/>
  <p:notesSz cx="6858000" cy="9144000"/>
  <p:embeddedFontLst>
    <p:embeddedFont>
      <p:font typeface="Handlee" panose="020B0604020202020204" charset="0"/>
      <p:regular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EF8837-E57E-44B6-AF4C-81517EC62D46}">
  <a:tblStyle styleId="{DDEF8837-E57E-44B6-AF4C-81517EC62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1" autoAdjust="0"/>
  </p:normalViewPr>
  <p:slideViewPr>
    <p:cSldViewPr snapToGrid="0">
      <p:cViewPr>
        <p:scale>
          <a:sx n="66" d="100"/>
          <a:sy n="66" d="100"/>
        </p:scale>
        <p:origin x="270" y="-1464"/>
      </p:cViewPr>
      <p:guideLst>
        <p:guide orient="horz" pos="3368"/>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1.fntdata"/><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765" y="685800"/>
            <a:ext cx="4849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8b0ede3cb_0_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8b0ede3c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15423" y="1547778"/>
            <a:ext cx="14089200" cy="42666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9800"/>
              <a:buNone/>
              <a:defRPr sz="9800"/>
            </a:lvl1pPr>
            <a:lvl2pPr lvl="1" algn="ctr">
              <a:spcBef>
                <a:spcPts val="0"/>
              </a:spcBef>
              <a:spcAft>
                <a:spcPts val="0"/>
              </a:spcAft>
              <a:buSzPts val="9800"/>
              <a:buNone/>
              <a:defRPr sz="9800"/>
            </a:lvl2pPr>
            <a:lvl3pPr lvl="2" algn="ctr">
              <a:spcBef>
                <a:spcPts val="0"/>
              </a:spcBef>
              <a:spcAft>
                <a:spcPts val="0"/>
              </a:spcAft>
              <a:buSzPts val="9800"/>
              <a:buNone/>
              <a:defRPr sz="9800"/>
            </a:lvl3pPr>
            <a:lvl4pPr lvl="3" algn="ctr">
              <a:spcBef>
                <a:spcPts val="0"/>
              </a:spcBef>
              <a:spcAft>
                <a:spcPts val="0"/>
              </a:spcAft>
              <a:buSzPts val="9800"/>
              <a:buNone/>
              <a:defRPr sz="9800"/>
            </a:lvl4pPr>
            <a:lvl5pPr lvl="4" algn="ctr">
              <a:spcBef>
                <a:spcPts val="0"/>
              </a:spcBef>
              <a:spcAft>
                <a:spcPts val="0"/>
              </a:spcAft>
              <a:buSzPts val="9800"/>
              <a:buNone/>
              <a:defRPr sz="9800"/>
            </a:lvl5pPr>
            <a:lvl6pPr lvl="5" algn="ctr">
              <a:spcBef>
                <a:spcPts val="0"/>
              </a:spcBef>
              <a:spcAft>
                <a:spcPts val="0"/>
              </a:spcAft>
              <a:buSzPts val="9800"/>
              <a:buNone/>
              <a:defRPr sz="9800"/>
            </a:lvl6pPr>
            <a:lvl7pPr lvl="6" algn="ctr">
              <a:spcBef>
                <a:spcPts val="0"/>
              </a:spcBef>
              <a:spcAft>
                <a:spcPts val="0"/>
              </a:spcAft>
              <a:buSzPts val="9800"/>
              <a:buNone/>
              <a:defRPr sz="9800"/>
            </a:lvl7pPr>
            <a:lvl8pPr lvl="7" algn="ctr">
              <a:spcBef>
                <a:spcPts val="0"/>
              </a:spcBef>
              <a:spcAft>
                <a:spcPts val="0"/>
              </a:spcAft>
              <a:buSzPts val="9800"/>
              <a:buNone/>
              <a:defRPr sz="9800"/>
            </a:lvl8pPr>
            <a:lvl9pPr lvl="8" algn="ctr">
              <a:spcBef>
                <a:spcPts val="0"/>
              </a:spcBef>
              <a:spcAft>
                <a:spcPts val="0"/>
              </a:spcAft>
              <a:buSzPts val="9800"/>
              <a:buNone/>
              <a:defRPr sz="9800"/>
            </a:lvl9pPr>
          </a:lstStyle>
          <a:p>
            <a:endParaRPr/>
          </a:p>
        </p:txBody>
      </p:sp>
      <p:sp>
        <p:nvSpPr>
          <p:cNvPr id="11" name="Google Shape;11;p2"/>
          <p:cNvSpPr txBox="1">
            <a:spLocks noGrp="1"/>
          </p:cNvSpPr>
          <p:nvPr>
            <p:ph type="subTitle" idx="1"/>
          </p:nvPr>
        </p:nvSpPr>
        <p:spPr>
          <a:xfrm>
            <a:off x="515409" y="5891409"/>
            <a:ext cx="14089200" cy="1647900"/>
          </a:xfrm>
          <a:prstGeom prst="rect">
            <a:avLst/>
          </a:prstGeom>
        </p:spPr>
        <p:txBody>
          <a:bodyPr spcFirstLastPara="1" wrap="square" lIns="174750" tIns="174750" rIns="174750" bIns="174750" anchor="t"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15409" y="2299346"/>
            <a:ext cx="14089200" cy="40815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23000"/>
              <a:buNone/>
              <a:defRPr sz="23000"/>
            </a:lvl1pPr>
            <a:lvl2pPr lvl="1" algn="ctr">
              <a:spcBef>
                <a:spcPts val="0"/>
              </a:spcBef>
              <a:spcAft>
                <a:spcPts val="0"/>
              </a:spcAft>
              <a:buSzPts val="23000"/>
              <a:buNone/>
              <a:defRPr sz="23000"/>
            </a:lvl2pPr>
            <a:lvl3pPr lvl="2" algn="ctr">
              <a:spcBef>
                <a:spcPts val="0"/>
              </a:spcBef>
              <a:spcAft>
                <a:spcPts val="0"/>
              </a:spcAft>
              <a:buSzPts val="23000"/>
              <a:buNone/>
              <a:defRPr sz="23000"/>
            </a:lvl3pPr>
            <a:lvl4pPr lvl="3" algn="ctr">
              <a:spcBef>
                <a:spcPts val="0"/>
              </a:spcBef>
              <a:spcAft>
                <a:spcPts val="0"/>
              </a:spcAft>
              <a:buSzPts val="23000"/>
              <a:buNone/>
              <a:defRPr sz="23000"/>
            </a:lvl4pPr>
            <a:lvl5pPr lvl="4" algn="ctr">
              <a:spcBef>
                <a:spcPts val="0"/>
              </a:spcBef>
              <a:spcAft>
                <a:spcPts val="0"/>
              </a:spcAft>
              <a:buSzPts val="23000"/>
              <a:buNone/>
              <a:defRPr sz="23000"/>
            </a:lvl5pPr>
            <a:lvl6pPr lvl="5" algn="ctr">
              <a:spcBef>
                <a:spcPts val="0"/>
              </a:spcBef>
              <a:spcAft>
                <a:spcPts val="0"/>
              </a:spcAft>
              <a:buSzPts val="23000"/>
              <a:buNone/>
              <a:defRPr sz="23000"/>
            </a:lvl6pPr>
            <a:lvl7pPr lvl="6" algn="ctr">
              <a:spcBef>
                <a:spcPts val="0"/>
              </a:spcBef>
              <a:spcAft>
                <a:spcPts val="0"/>
              </a:spcAft>
              <a:buSzPts val="23000"/>
              <a:buNone/>
              <a:defRPr sz="23000"/>
            </a:lvl7pPr>
            <a:lvl8pPr lvl="7" algn="ctr">
              <a:spcBef>
                <a:spcPts val="0"/>
              </a:spcBef>
              <a:spcAft>
                <a:spcPts val="0"/>
              </a:spcAft>
              <a:buSzPts val="23000"/>
              <a:buNone/>
              <a:defRPr sz="23000"/>
            </a:lvl8pPr>
            <a:lvl9pPr lvl="8" algn="ctr">
              <a:spcBef>
                <a:spcPts val="0"/>
              </a:spcBef>
              <a:spcAft>
                <a:spcPts val="0"/>
              </a:spcAft>
              <a:buSzPts val="23000"/>
              <a:buNone/>
              <a:defRPr sz="23000"/>
            </a:lvl9pPr>
          </a:lstStyle>
          <a:p>
            <a:r>
              <a:t>xx%</a:t>
            </a:r>
          </a:p>
        </p:txBody>
      </p:sp>
      <p:sp>
        <p:nvSpPr>
          <p:cNvPr id="46" name="Google Shape;46;p11"/>
          <p:cNvSpPr txBox="1">
            <a:spLocks noGrp="1"/>
          </p:cNvSpPr>
          <p:nvPr>
            <p:ph type="body" idx="1"/>
          </p:nvPr>
        </p:nvSpPr>
        <p:spPr>
          <a:xfrm>
            <a:off x="515409" y="6552657"/>
            <a:ext cx="14089200" cy="2703600"/>
          </a:xfrm>
          <a:prstGeom prst="rect">
            <a:avLst/>
          </a:prstGeom>
        </p:spPr>
        <p:txBody>
          <a:bodyPr spcFirstLastPara="1" wrap="square" lIns="174750" tIns="174750" rIns="174750" bIns="174750" anchor="t" anchorCtr="0">
            <a:normAutofit/>
          </a:bodyPr>
          <a:lstStyle>
            <a:lvl1pPr marL="457200" lvl="0" indent="-450850" algn="ctr">
              <a:spcBef>
                <a:spcPts val="0"/>
              </a:spcBef>
              <a:spcAft>
                <a:spcPts val="0"/>
              </a:spcAft>
              <a:buSzPts val="3500"/>
              <a:buChar char="●"/>
              <a:defRPr/>
            </a:lvl1pPr>
            <a:lvl2pPr marL="914400" lvl="1" indent="-393700" algn="ctr">
              <a:spcBef>
                <a:spcPts val="0"/>
              </a:spcBef>
              <a:spcAft>
                <a:spcPts val="0"/>
              </a:spcAft>
              <a:buSzPts val="2600"/>
              <a:buChar char="○"/>
              <a:defRPr/>
            </a:lvl2pPr>
            <a:lvl3pPr marL="1371600" lvl="2" indent="-393700" algn="ctr">
              <a:spcBef>
                <a:spcPts val="0"/>
              </a:spcBef>
              <a:spcAft>
                <a:spcPts val="0"/>
              </a:spcAft>
              <a:buSzPts val="2600"/>
              <a:buChar char="■"/>
              <a:defRPr/>
            </a:lvl3pPr>
            <a:lvl4pPr marL="1828800" lvl="3" indent="-393700" algn="ctr">
              <a:spcBef>
                <a:spcPts val="0"/>
              </a:spcBef>
              <a:spcAft>
                <a:spcPts val="0"/>
              </a:spcAft>
              <a:buSzPts val="2600"/>
              <a:buChar char="●"/>
              <a:defRPr/>
            </a:lvl4pPr>
            <a:lvl5pPr marL="2286000" lvl="4" indent="-393700" algn="ctr">
              <a:spcBef>
                <a:spcPts val="0"/>
              </a:spcBef>
              <a:spcAft>
                <a:spcPts val="0"/>
              </a:spcAft>
              <a:buSzPts val="2600"/>
              <a:buChar char="○"/>
              <a:defRPr/>
            </a:lvl5pPr>
            <a:lvl6pPr marL="2743200" lvl="5" indent="-393700" algn="ctr">
              <a:spcBef>
                <a:spcPts val="0"/>
              </a:spcBef>
              <a:spcAft>
                <a:spcPts val="0"/>
              </a:spcAft>
              <a:buSzPts val="2600"/>
              <a:buChar char="■"/>
              <a:defRPr/>
            </a:lvl6pPr>
            <a:lvl7pPr marL="3200400" lvl="6" indent="-393700" algn="ctr">
              <a:spcBef>
                <a:spcPts val="0"/>
              </a:spcBef>
              <a:spcAft>
                <a:spcPts val="0"/>
              </a:spcAft>
              <a:buSzPts val="2600"/>
              <a:buChar char="●"/>
              <a:defRPr/>
            </a:lvl7pPr>
            <a:lvl8pPr marL="3657600" lvl="7" indent="-393700" algn="ctr">
              <a:spcBef>
                <a:spcPts val="0"/>
              </a:spcBef>
              <a:spcAft>
                <a:spcPts val="0"/>
              </a:spcAft>
              <a:buSzPts val="2600"/>
              <a:buChar char="○"/>
              <a:defRPr/>
            </a:lvl8pPr>
            <a:lvl9pPr marL="4114800" lvl="8" indent="-393700" algn="ctr">
              <a:spcBef>
                <a:spcPts val="0"/>
              </a:spcBef>
              <a:spcAft>
                <a:spcPts val="0"/>
              </a:spcAft>
              <a:buSzPts val="2600"/>
              <a:buChar char="■"/>
              <a:defRPr/>
            </a:lvl9pPr>
          </a:lstStyle>
          <a:p>
            <a:endParaRPr/>
          </a:p>
        </p:txBody>
      </p:sp>
      <p:sp>
        <p:nvSpPr>
          <p:cNvPr id="47" name="Google Shape;47;p11"/>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15409" y="4471058"/>
            <a:ext cx="14089200" cy="1749900"/>
          </a:xfrm>
          <a:prstGeom prst="rect">
            <a:avLst/>
          </a:prstGeom>
        </p:spPr>
        <p:txBody>
          <a:bodyPr spcFirstLastPara="1" wrap="square" lIns="174750" tIns="174750" rIns="174750" bIns="174750" anchor="ctr"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3"/>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18" name="Google Shape;18;p4"/>
          <p:cNvSpPr txBox="1">
            <a:spLocks noGrp="1"/>
          </p:cNvSpPr>
          <p:nvPr>
            <p:ph type="body" idx="1"/>
          </p:nvPr>
        </p:nvSpPr>
        <p:spPr>
          <a:xfrm>
            <a:off x="515409" y="2395696"/>
            <a:ext cx="14089200" cy="7101600"/>
          </a:xfrm>
          <a:prstGeom prst="rect">
            <a:avLst/>
          </a:prstGeom>
        </p:spPr>
        <p:txBody>
          <a:bodyPr spcFirstLastPara="1" wrap="square" lIns="174750" tIns="174750" rIns="174750" bIns="174750" anchor="t" anchorCtr="0">
            <a:normAutofit/>
          </a:bodyPr>
          <a:lstStyle>
            <a:lvl1pPr marL="457200" lvl="0" indent="-450850">
              <a:spcBef>
                <a:spcPts val="0"/>
              </a:spcBef>
              <a:spcAft>
                <a:spcPts val="0"/>
              </a:spcAft>
              <a:buSzPts val="35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19" name="Google Shape;19;p4"/>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22" name="Google Shape;22;p5"/>
          <p:cNvSpPr txBox="1">
            <a:spLocks noGrp="1"/>
          </p:cNvSpPr>
          <p:nvPr>
            <p:ph type="body" idx="1"/>
          </p:nvPr>
        </p:nvSpPr>
        <p:spPr>
          <a:xfrm>
            <a:off x="515409" y="2395696"/>
            <a:ext cx="6614100" cy="7101600"/>
          </a:xfrm>
          <a:prstGeom prst="rect">
            <a:avLst/>
          </a:prstGeom>
        </p:spPr>
        <p:txBody>
          <a:bodyPr spcFirstLastPara="1" wrap="square" lIns="174750" tIns="174750" rIns="174750" bIns="174750" anchor="t" anchorCtr="0">
            <a:normAutofit/>
          </a:bodyPr>
          <a:lstStyle>
            <a:lvl1pPr marL="457200" lvl="0" indent="-393700">
              <a:spcBef>
                <a:spcPts val="0"/>
              </a:spcBef>
              <a:spcAft>
                <a:spcPts val="0"/>
              </a:spcAft>
              <a:buSzPts val="2600"/>
              <a:buChar char="●"/>
              <a:defRPr sz="26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3" name="Google Shape;23;p5"/>
          <p:cNvSpPr txBox="1">
            <a:spLocks noGrp="1"/>
          </p:cNvSpPr>
          <p:nvPr>
            <p:ph type="body" idx="2"/>
          </p:nvPr>
        </p:nvSpPr>
        <p:spPr>
          <a:xfrm>
            <a:off x="7990583" y="2395696"/>
            <a:ext cx="6614100" cy="7101600"/>
          </a:xfrm>
          <a:prstGeom prst="rect">
            <a:avLst/>
          </a:prstGeom>
        </p:spPr>
        <p:txBody>
          <a:bodyPr spcFirstLastPara="1" wrap="square" lIns="174750" tIns="174750" rIns="174750" bIns="174750" anchor="t" anchorCtr="0">
            <a:normAutofit/>
          </a:bodyPr>
          <a:lstStyle>
            <a:lvl1pPr marL="457200" lvl="0" indent="-393700">
              <a:spcBef>
                <a:spcPts val="0"/>
              </a:spcBef>
              <a:spcAft>
                <a:spcPts val="0"/>
              </a:spcAft>
              <a:buSzPts val="2600"/>
              <a:buChar char="●"/>
              <a:defRPr sz="26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4" name="Google Shape;24;p5"/>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15409" y="925091"/>
            <a:ext cx="14089200" cy="1190400"/>
          </a:xfrm>
          <a:prstGeom prst="rect">
            <a:avLst/>
          </a:prstGeom>
        </p:spPr>
        <p:txBody>
          <a:bodyPr spcFirstLastPara="1" wrap="square" lIns="174750" tIns="174750" rIns="174750" bIns="174750" anchor="t" anchorCtr="0">
            <a:normAutofit/>
          </a:bodyPr>
          <a:lstStyle>
            <a:lvl1pPr lvl="0">
              <a:spcBef>
                <a:spcPts val="0"/>
              </a:spcBef>
              <a:spcAft>
                <a:spcPts val="0"/>
              </a:spcAft>
              <a:buSzPts val="5400"/>
              <a:buNone/>
              <a:defRPr/>
            </a:lvl1pPr>
            <a:lvl2pPr lvl="1">
              <a:spcBef>
                <a:spcPts val="0"/>
              </a:spcBef>
              <a:spcAft>
                <a:spcPts val="0"/>
              </a:spcAft>
              <a:buSzPts val="5400"/>
              <a:buNone/>
              <a:defRPr/>
            </a:lvl2pPr>
            <a:lvl3pPr lvl="2">
              <a:spcBef>
                <a:spcPts val="0"/>
              </a:spcBef>
              <a:spcAft>
                <a:spcPts val="0"/>
              </a:spcAft>
              <a:buSzPts val="5400"/>
              <a:buNone/>
              <a:defRPr/>
            </a:lvl3pPr>
            <a:lvl4pPr lvl="3">
              <a:spcBef>
                <a:spcPts val="0"/>
              </a:spcBef>
              <a:spcAft>
                <a:spcPts val="0"/>
              </a:spcAft>
              <a:buSzPts val="5400"/>
              <a:buNone/>
              <a:defRPr/>
            </a:lvl4pPr>
            <a:lvl5pPr lvl="4">
              <a:spcBef>
                <a:spcPts val="0"/>
              </a:spcBef>
              <a:spcAft>
                <a:spcPts val="0"/>
              </a:spcAft>
              <a:buSzPts val="5400"/>
              <a:buNone/>
              <a:defRPr/>
            </a:lvl5pPr>
            <a:lvl6pPr lvl="5">
              <a:spcBef>
                <a:spcPts val="0"/>
              </a:spcBef>
              <a:spcAft>
                <a:spcPts val="0"/>
              </a:spcAft>
              <a:buSzPts val="5400"/>
              <a:buNone/>
              <a:defRPr/>
            </a:lvl6pPr>
            <a:lvl7pPr lvl="6">
              <a:spcBef>
                <a:spcPts val="0"/>
              </a:spcBef>
              <a:spcAft>
                <a:spcPts val="0"/>
              </a:spcAft>
              <a:buSzPts val="5400"/>
              <a:buNone/>
              <a:defRPr/>
            </a:lvl7pPr>
            <a:lvl8pPr lvl="7">
              <a:spcBef>
                <a:spcPts val="0"/>
              </a:spcBef>
              <a:spcAft>
                <a:spcPts val="0"/>
              </a:spcAft>
              <a:buSzPts val="5400"/>
              <a:buNone/>
              <a:defRPr/>
            </a:lvl8pPr>
            <a:lvl9pPr lvl="8">
              <a:spcBef>
                <a:spcPts val="0"/>
              </a:spcBef>
              <a:spcAft>
                <a:spcPts val="0"/>
              </a:spcAft>
              <a:buSzPts val="5400"/>
              <a:buNone/>
              <a:defRPr/>
            </a:lvl9pPr>
          </a:lstStyle>
          <a:p>
            <a:endParaRPr/>
          </a:p>
        </p:txBody>
      </p:sp>
      <p:sp>
        <p:nvSpPr>
          <p:cNvPr id="27" name="Google Shape;27;p6"/>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15409" y="1154948"/>
            <a:ext cx="4643100" cy="1570500"/>
          </a:xfrm>
          <a:prstGeom prst="rect">
            <a:avLst/>
          </a:prstGeom>
        </p:spPr>
        <p:txBody>
          <a:bodyPr spcFirstLastPara="1" wrap="square" lIns="174750" tIns="174750" rIns="174750" bIns="174750" anchor="b" anchorCtr="0">
            <a:normAutofit/>
          </a:bodyPr>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a:endParaRPr/>
          </a:p>
        </p:txBody>
      </p:sp>
      <p:sp>
        <p:nvSpPr>
          <p:cNvPr id="30" name="Google Shape;30;p7"/>
          <p:cNvSpPr txBox="1">
            <a:spLocks noGrp="1"/>
          </p:cNvSpPr>
          <p:nvPr>
            <p:ph type="body" idx="1"/>
          </p:nvPr>
        </p:nvSpPr>
        <p:spPr>
          <a:xfrm>
            <a:off x="515409" y="2888617"/>
            <a:ext cx="4643100" cy="6608700"/>
          </a:xfrm>
          <a:prstGeom prst="rect">
            <a:avLst/>
          </a:prstGeom>
        </p:spPr>
        <p:txBody>
          <a:bodyPr spcFirstLastPara="1" wrap="square" lIns="174750" tIns="174750" rIns="174750" bIns="174750" anchor="t" anchorCtr="0">
            <a:normAutofit/>
          </a:bodyPr>
          <a:lstStyle>
            <a:lvl1pPr marL="457200" lvl="0" indent="-381000">
              <a:spcBef>
                <a:spcPts val="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1" name="Google Shape;31;p7"/>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10650" y="935745"/>
            <a:ext cx="10529400" cy="8504100"/>
          </a:xfrm>
          <a:prstGeom prst="rect">
            <a:avLst/>
          </a:prstGeom>
        </p:spPr>
        <p:txBody>
          <a:bodyPr spcFirstLastPara="1" wrap="square" lIns="174750" tIns="174750" rIns="174750" bIns="174750" anchor="ctr" anchorCtr="0">
            <a:normAutofit/>
          </a:bodyPr>
          <a:lstStyle>
            <a:lvl1pPr lvl="0">
              <a:spcBef>
                <a:spcPts val="0"/>
              </a:spcBef>
              <a:spcAft>
                <a:spcPts val="0"/>
              </a:spcAft>
              <a:buSzPts val="9100"/>
              <a:buNone/>
              <a:defRPr sz="9100"/>
            </a:lvl1pPr>
            <a:lvl2pPr lvl="1">
              <a:spcBef>
                <a:spcPts val="0"/>
              </a:spcBef>
              <a:spcAft>
                <a:spcPts val="0"/>
              </a:spcAft>
              <a:buSzPts val="9100"/>
              <a:buNone/>
              <a:defRPr sz="9100"/>
            </a:lvl2pPr>
            <a:lvl3pPr lvl="2">
              <a:spcBef>
                <a:spcPts val="0"/>
              </a:spcBef>
              <a:spcAft>
                <a:spcPts val="0"/>
              </a:spcAft>
              <a:buSzPts val="9100"/>
              <a:buNone/>
              <a:defRPr sz="9100"/>
            </a:lvl3pPr>
            <a:lvl4pPr lvl="3">
              <a:spcBef>
                <a:spcPts val="0"/>
              </a:spcBef>
              <a:spcAft>
                <a:spcPts val="0"/>
              </a:spcAft>
              <a:buSzPts val="9100"/>
              <a:buNone/>
              <a:defRPr sz="9100"/>
            </a:lvl4pPr>
            <a:lvl5pPr lvl="4">
              <a:spcBef>
                <a:spcPts val="0"/>
              </a:spcBef>
              <a:spcAft>
                <a:spcPts val="0"/>
              </a:spcAft>
              <a:buSzPts val="9100"/>
              <a:buNone/>
              <a:defRPr sz="9100"/>
            </a:lvl5pPr>
            <a:lvl6pPr lvl="5">
              <a:spcBef>
                <a:spcPts val="0"/>
              </a:spcBef>
              <a:spcAft>
                <a:spcPts val="0"/>
              </a:spcAft>
              <a:buSzPts val="9100"/>
              <a:buNone/>
              <a:defRPr sz="9100"/>
            </a:lvl6pPr>
            <a:lvl7pPr lvl="6">
              <a:spcBef>
                <a:spcPts val="0"/>
              </a:spcBef>
              <a:spcAft>
                <a:spcPts val="0"/>
              </a:spcAft>
              <a:buSzPts val="9100"/>
              <a:buNone/>
              <a:defRPr sz="9100"/>
            </a:lvl7pPr>
            <a:lvl8pPr lvl="7">
              <a:spcBef>
                <a:spcPts val="0"/>
              </a:spcBef>
              <a:spcAft>
                <a:spcPts val="0"/>
              </a:spcAft>
              <a:buSzPts val="9100"/>
              <a:buNone/>
              <a:defRPr sz="9100"/>
            </a:lvl8pPr>
            <a:lvl9pPr lvl="8">
              <a:spcBef>
                <a:spcPts val="0"/>
              </a:spcBef>
              <a:spcAft>
                <a:spcPts val="0"/>
              </a:spcAft>
              <a:buSzPts val="9100"/>
              <a:buNone/>
              <a:defRPr sz="9100"/>
            </a:lvl9pPr>
          </a:lstStyle>
          <a:p>
            <a:endParaRPr/>
          </a:p>
        </p:txBody>
      </p:sp>
      <p:sp>
        <p:nvSpPr>
          <p:cNvPr id="34" name="Google Shape;34;p8"/>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7560000" y="-260"/>
            <a:ext cx="7560000" cy="10692000"/>
          </a:xfrm>
          <a:prstGeom prst="rect">
            <a:avLst/>
          </a:prstGeom>
          <a:solidFill>
            <a:schemeClr val="lt2"/>
          </a:solidFill>
          <a:ln>
            <a:noFill/>
          </a:ln>
        </p:spPr>
        <p:txBody>
          <a:bodyPr spcFirstLastPara="1" wrap="square" lIns="174750" tIns="174750" rIns="174750" bIns="1747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439016" y="2563450"/>
            <a:ext cx="6688800" cy="3081300"/>
          </a:xfrm>
          <a:prstGeom prst="rect">
            <a:avLst/>
          </a:prstGeom>
        </p:spPr>
        <p:txBody>
          <a:bodyPr spcFirstLastPara="1" wrap="square" lIns="174750" tIns="174750" rIns="174750" bIns="174750" anchor="b" anchorCtr="0">
            <a:normAutofit/>
          </a:bodyPr>
          <a:lstStyle>
            <a:lvl1pPr lvl="0" algn="ctr">
              <a:spcBef>
                <a:spcPts val="0"/>
              </a:spcBef>
              <a:spcAft>
                <a:spcPts val="0"/>
              </a:spcAft>
              <a:buSzPts val="7900"/>
              <a:buNone/>
              <a:defRPr sz="7900"/>
            </a:lvl1pPr>
            <a:lvl2pPr lvl="1" algn="ctr">
              <a:spcBef>
                <a:spcPts val="0"/>
              </a:spcBef>
              <a:spcAft>
                <a:spcPts val="0"/>
              </a:spcAft>
              <a:buSzPts val="7900"/>
              <a:buNone/>
              <a:defRPr sz="7900"/>
            </a:lvl2pPr>
            <a:lvl3pPr lvl="2" algn="ctr">
              <a:spcBef>
                <a:spcPts val="0"/>
              </a:spcBef>
              <a:spcAft>
                <a:spcPts val="0"/>
              </a:spcAft>
              <a:buSzPts val="7900"/>
              <a:buNone/>
              <a:defRPr sz="7900"/>
            </a:lvl3pPr>
            <a:lvl4pPr lvl="3" algn="ctr">
              <a:spcBef>
                <a:spcPts val="0"/>
              </a:spcBef>
              <a:spcAft>
                <a:spcPts val="0"/>
              </a:spcAft>
              <a:buSzPts val="7900"/>
              <a:buNone/>
              <a:defRPr sz="7900"/>
            </a:lvl4pPr>
            <a:lvl5pPr lvl="4" algn="ctr">
              <a:spcBef>
                <a:spcPts val="0"/>
              </a:spcBef>
              <a:spcAft>
                <a:spcPts val="0"/>
              </a:spcAft>
              <a:buSzPts val="7900"/>
              <a:buNone/>
              <a:defRPr sz="7900"/>
            </a:lvl5pPr>
            <a:lvl6pPr lvl="5" algn="ctr">
              <a:spcBef>
                <a:spcPts val="0"/>
              </a:spcBef>
              <a:spcAft>
                <a:spcPts val="0"/>
              </a:spcAft>
              <a:buSzPts val="7900"/>
              <a:buNone/>
              <a:defRPr sz="7900"/>
            </a:lvl6pPr>
            <a:lvl7pPr lvl="6" algn="ctr">
              <a:spcBef>
                <a:spcPts val="0"/>
              </a:spcBef>
              <a:spcAft>
                <a:spcPts val="0"/>
              </a:spcAft>
              <a:buSzPts val="7900"/>
              <a:buNone/>
              <a:defRPr sz="7900"/>
            </a:lvl7pPr>
            <a:lvl8pPr lvl="7" algn="ctr">
              <a:spcBef>
                <a:spcPts val="0"/>
              </a:spcBef>
              <a:spcAft>
                <a:spcPts val="0"/>
              </a:spcAft>
              <a:buSzPts val="7900"/>
              <a:buNone/>
              <a:defRPr sz="7900"/>
            </a:lvl8pPr>
            <a:lvl9pPr lvl="8" algn="ctr">
              <a:spcBef>
                <a:spcPts val="0"/>
              </a:spcBef>
              <a:spcAft>
                <a:spcPts val="0"/>
              </a:spcAft>
              <a:buSzPts val="7900"/>
              <a:buNone/>
              <a:defRPr sz="7900"/>
            </a:lvl9pPr>
          </a:lstStyle>
          <a:p>
            <a:endParaRPr/>
          </a:p>
        </p:txBody>
      </p:sp>
      <p:sp>
        <p:nvSpPr>
          <p:cNvPr id="38" name="Google Shape;38;p9"/>
          <p:cNvSpPr txBox="1">
            <a:spLocks noGrp="1"/>
          </p:cNvSpPr>
          <p:nvPr>
            <p:ph type="subTitle" idx="1"/>
          </p:nvPr>
        </p:nvSpPr>
        <p:spPr>
          <a:xfrm>
            <a:off x="439016" y="5826865"/>
            <a:ext cx="6688800" cy="2567100"/>
          </a:xfrm>
          <a:prstGeom prst="rect">
            <a:avLst/>
          </a:prstGeom>
        </p:spPr>
        <p:txBody>
          <a:bodyPr spcFirstLastPara="1" wrap="square" lIns="174750" tIns="174750" rIns="174750" bIns="174750" anchor="t"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39" name="Google Shape;39;p9"/>
          <p:cNvSpPr txBox="1">
            <a:spLocks noGrp="1"/>
          </p:cNvSpPr>
          <p:nvPr>
            <p:ph type="body" idx="2"/>
          </p:nvPr>
        </p:nvSpPr>
        <p:spPr>
          <a:xfrm>
            <a:off x="8167677" y="1505164"/>
            <a:ext cx="6344700" cy="7681500"/>
          </a:xfrm>
          <a:prstGeom prst="rect">
            <a:avLst/>
          </a:prstGeom>
        </p:spPr>
        <p:txBody>
          <a:bodyPr spcFirstLastPara="1" wrap="square" lIns="174750" tIns="174750" rIns="174750" bIns="174750" anchor="ctr" anchorCtr="0">
            <a:normAutofit/>
          </a:bodyPr>
          <a:lstStyle>
            <a:lvl1pPr marL="457200" lvl="0" indent="-450850">
              <a:spcBef>
                <a:spcPts val="0"/>
              </a:spcBef>
              <a:spcAft>
                <a:spcPts val="0"/>
              </a:spcAft>
              <a:buSzPts val="35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40" name="Google Shape;40;p9"/>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15409" y="8794266"/>
            <a:ext cx="9919200" cy="1257900"/>
          </a:xfrm>
          <a:prstGeom prst="rect">
            <a:avLst/>
          </a:prstGeom>
        </p:spPr>
        <p:txBody>
          <a:bodyPr spcFirstLastPara="1" wrap="square" lIns="174750" tIns="174750" rIns="174750" bIns="174750" anchor="ctr" anchorCtr="0">
            <a:normAutofit/>
          </a:bodyPr>
          <a:lstStyle>
            <a:lvl1pPr marL="457200" lvl="0" indent="-228600">
              <a:lnSpc>
                <a:spcPct val="100000"/>
              </a:lnSpc>
              <a:spcBef>
                <a:spcPts val="0"/>
              </a:spcBef>
              <a:spcAft>
                <a:spcPts val="0"/>
              </a:spcAft>
              <a:buSzPts val="3500"/>
              <a:buNone/>
              <a:defRPr/>
            </a:lvl1pPr>
          </a:lstStyle>
          <a:p>
            <a:endParaRPr/>
          </a:p>
        </p:txBody>
      </p:sp>
      <p:sp>
        <p:nvSpPr>
          <p:cNvPr id="43" name="Google Shape;43;p10"/>
          <p:cNvSpPr txBox="1">
            <a:spLocks noGrp="1"/>
          </p:cNvSpPr>
          <p:nvPr>
            <p:ph type="sldNum" idx="12"/>
          </p:nvPr>
        </p:nvSpPr>
        <p:spPr>
          <a:xfrm>
            <a:off x="14009576" y="9693616"/>
            <a:ext cx="907200" cy="818400"/>
          </a:xfrm>
          <a:prstGeom prst="rect">
            <a:avLst/>
          </a:prstGeom>
        </p:spPr>
        <p:txBody>
          <a:bodyPr spcFirstLastPara="1" wrap="square" lIns="174750" tIns="174750" rIns="174750" bIns="1747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5409" y="925091"/>
            <a:ext cx="14089200" cy="1190400"/>
          </a:xfrm>
          <a:prstGeom prst="rect">
            <a:avLst/>
          </a:prstGeom>
          <a:noFill/>
          <a:ln>
            <a:noFill/>
          </a:ln>
        </p:spPr>
        <p:txBody>
          <a:bodyPr spcFirstLastPara="1" wrap="square" lIns="174750" tIns="174750" rIns="174750" bIns="174750" anchor="t" anchorCtr="0">
            <a:normAutofit/>
          </a:bodyPr>
          <a:lstStyle>
            <a:lvl1pPr lvl="0">
              <a:spcBef>
                <a:spcPts val="0"/>
              </a:spcBef>
              <a:spcAft>
                <a:spcPts val="0"/>
              </a:spcAft>
              <a:buClr>
                <a:schemeClr val="dk1"/>
              </a:buClr>
              <a:buSzPts val="5400"/>
              <a:buNone/>
              <a:defRPr sz="5400">
                <a:solidFill>
                  <a:schemeClr val="dk1"/>
                </a:solidFill>
              </a:defRPr>
            </a:lvl1pPr>
            <a:lvl2pPr lvl="1">
              <a:spcBef>
                <a:spcPts val="0"/>
              </a:spcBef>
              <a:spcAft>
                <a:spcPts val="0"/>
              </a:spcAft>
              <a:buClr>
                <a:schemeClr val="dk1"/>
              </a:buClr>
              <a:buSzPts val="5400"/>
              <a:buNone/>
              <a:defRPr sz="5400">
                <a:solidFill>
                  <a:schemeClr val="dk1"/>
                </a:solidFill>
              </a:defRPr>
            </a:lvl2pPr>
            <a:lvl3pPr lvl="2">
              <a:spcBef>
                <a:spcPts val="0"/>
              </a:spcBef>
              <a:spcAft>
                <a:spcPts val="0"/>
              </a:spcAft>
              <a:buClr>
                <a:schemeClr val="dk1"/>
              </a:buClr>
              <a:buSzPts val="5400"/>
              <a:buNone/>
              <a:defRPr sz="5400">
                <a:solidFill>
                  <a:schemeClr val="dk1"/>
                </a:solidFill>
              </a:defRPr>
            </a:lvl3pPr>
            <a:lvl4pPr lvl="3">
              <a:spcBef>
                <a:spcPts val="0"/>
              </a:spcBef>
              <a:spcAft>
                <a:spcPts val="0"/>
              </a:spcAft>
              <a:buClr>
                <a:schemeClr val="dk1"/>
              </a:buClr>
              <a:buSzPts val="5400"/>
              <a:buNone/>
              <a:defRPr sz="5400">
                <a:solidFill>
                  <a:schemeClr val="dk1"/>
                </a:solidFill>
              </a:defRPr>
            </a:lvl4pPr>
            <a:lvl5pPr lvl="4">
              <a:spcBef>
                <a:spcPts val="0"/>
              </a:spcBef>
              <a:spcAft>
                <a:spcPts val="0"/>
              </a:spcAft>
              <a:buClr>
                <a:schemeClr val="dk1"/>
              </a:buClr>
              <a:buSzPts val="5400"/>
              <a:buNone/>
              <a:defRPr sz="5400">
                <a:solidFill>
                  <a:schemeClr val="dk1"/>
                </a:solidFill>
              </a:defRPr>
            </a:lvl5pPr>
            <a:lvl6pPr lvl="5">
              <a:spcBef>
                <a:spcPts val="0"/>
              </a:spcBef>
              <a:spcAft>
                <a:spcPts val="0"/>
              </a:spcAft>
              <a:buClr>
                <a:schemeClr val="dk1"/>
              </a:buClr>
              <a:buSzPts val="5400"/>
              <a:buNone/>
              <a:defRPr sz="5400">
                <a:solidFill>
                  <a:schemeClr val="dk1"/>
                </a:solidFill>
              </a:defRPr>
            </a:lvl6pPr>
            <a:lvl7pPr lvl="6">
              <a:spcBef>
                <a:spcPts val="0"/>
              </a:spcBef>
              <a:spcAft>
                <a:spcPts val="0"/>
              </a:spcAft>
              <a:buClr>
                <a:schemeClr val="dk1"/>
              </a:buClr>
              <a:buSzPts val="5400"/>
              <a:buNone/>
              <a:defRPr sz="5400">
                <a:solidFill>
                  <a:schemeClr val="dk1"/>
                </a:solidFill>
              </a:defRPr>
            </a:lvl7pPr>
            <a:lvl8pPr lvl="7">
              <a:spcBef>
                <a:spcPts val="0"/>
              </a:spcBef>
              <a:spcAft>
                <a:spcPts val="0"/>
              </a:spcAft>
              <a:buClr>
                <a:schemeClr val="dk1"/>
              </a:buClr>
              <a:buSzPts val="5400"/>
              <a:buNone/>
              <a:defRPr sz="5400">
                <a:solidFill>
                  <a:schemeClr val="dk1"/>
                </a:solidFill>
              </a:defRPr>
            </a:lvl8pPr>
            <a:lvl9pPr lvl="8">
              <a:spcBef>
                <a:spcPts val="0"/>
              </a:spcBef>
              <a:spcAft>
                <a:spcPts val="0"/>
              </a:spcAft>
              <a:buClr>
                <a:schemeClr val="dk1"/>
              </a:buClr>
              <a:buSzPts val="5400"/>
              <a:buNone/>
              <a:defRPr sz="5400">
                <a:solidFill>
                  <a:schemeClr val="dk1"/>
                </a:solidFill>
              </a:defRPr>
            </a:lvl9pPr>
          </a:lstStyle>
          <a:p>
            <a:endParaRPr/>
          </a:p>
        </p:txBody>
      </p:sp>
      <p:sp>
        <p:nvSpPr>
          <p:cNvPr id="7" name="Google Shape;7;p1"/>
          <p:cNvSpPr txBox="1">
            <a:spLocks noGrp="1"/>
          </p:cNvSpPr>
          <p:nvPr>
            <p:ph type="body" idx="1"/>
          </p:nvPr>
        </p:nvSpPr>
        <p:spPr>
          <a:xfrm>
            <a:off x="515409" y="2395696"/>
            <a:ext cx="14089200" cy="7101600"/>
          </a:xfrm>
          <a:prstGeom prst="rect">
            <a:avLst/>
          </a:prstGeom>
          <a:noFill/>
          <a:ln>
            <a:noFill/>
          </a:ln>
        </p:spPr>
        <p:txBody>
          <a:bodyPr spcFirstLastPara="1" wrap="square" lIns="174750" tIns="174750" rIns="174750" bIns="174750" anchor="t" anchorCtr="0">
            <a:normAutofit/>
          </a:bodyPr>
          <a:lstStyle>
            <a:lvl1pPr marL="457200" lvl="0" indent="-450850">
              <a:lnSpc>
                <a:spcPct val="115000"/>
              </a:lnSpc>
              <a:spcBef>
                <a:spcPts val="0"/>
              </a:spcBef>
              <a:spcAft>
                <a:spcPts val="0"/>
              </a:spcAft>
              <a:buClr>
                <a:schemeClr val="dk2"/>
              </a:buClr>
              <a:buSzPts val="3500"/>
              <a:buChar char="●"/>
              <a:defRPr sz="3500">
                <a:solidFill>
                  <a:schemeClr val="dk2"/>
                </a:solidFill>
              </a:defRPr>
            </a:lvl1pPr>
            <a:lvl2pPr marL="914400" lvl="1" indent="-393700">
              <a:lnSpc>
                <a:spcPct val="115000"/>
              </a:lnSpc>
              <a:spcBef>
                <a:spcPts val="0"/>
              </a:spcBef>
              <a:spcAft>
                <a:spcPts val="0"/>
              </a:spcAft>
              <a:buClr>
                <a:schemeClr val="dk2"/>
              </a:buClr>
              <a:buSzPts val="2600"/>
              <a:buChar char="○"/>
              <a:defRPr sz="2600">
                <a:solidFill>
                  <a:schemeClr val="dk2"/>
                </a:solidFill>
              </a:defRPr>
            </a:lvl2pPr>
            <a:lvl3pPr marL="1371600" lvl="2" indent="-393700">
              <a:lnSpc>
                <a:spcPct val="115000"/>
              </a:lnSpc>
              <a:spcBef>
                <a:spcPts val="0"/>
              </a:spcBef>
              <a:spcAft>
                <a:spcPts val="0"/>
              </a:spcAft>
              <a:buClr>
                <a:schemeClr val="dk2"/>
              </a:buClr>
              <a:buSzPts val="2600"/>
              <a:buChar char="■"/>
              <a:defRPr sz="2600">
                <a:solidFill>
                  <a:schemeClr val="dk2"/>
                </a:solidFill>
              </a:defRPr>
            </a:lvl3pPr>
            <a:lvl4pPr marL="1828800" lvl="3" indent="-393700">
              <a:lnSpc>
                <a:spcPct val="115000"/>
              </a:lnSpc>
              <a:spcBef>
                <a:spcPts val="0"/>
              </a:spcBef>
              <a:spcAft>
                <a:spcPts val="0"/>
              </a:spcAft>
              <a:buClr>
                <a:schemeClr val="dk2"/>
              </a:buClr>
              <a:buSzPts val="2600"/>
              <a:buChar char="●"/>
              <a:defRPr sz="2600">
                <a:solidFill>
                  <a:schemeClr val="dk2"/>
                </a:solidFill>
              </a:defRPr>
            </a:lvl4pPr>
            <a:lvl5pPr marL="2286000" lvl="4" indent="-393700">
              <a:lnSpc>
                <a:spcPct val="115000"/>
              </a:lnSpc>
              <a:spcBef>
                <a:spcPts val="0"/>
              </a:spcBef>
              <a:spcAft>
                <a:spcPts val="0"/>
              </a:spcAft>
              <a:buClr>
                <a:schemeClr val="dk2"/>
              </a:buClr>
              <a:buSzPts val="2600"/>
              <a:buChar char="○"/>
              <a:defRPr sz="2600">
                <a:solidFill>
                  <a:schemeClr val="dk2"/>
                </a:solidFill>
              </a:defRPr>
            </a:lvl5pPr>
            <a:lvl6pPr marL="2743200" lvl="5" indent="-393700">
              <a:lnSpc>
                <a:spcPct val="115000"/>
              </a:lnSpc>
              <a:spcBef>
                <a:spcPts val="0"/>
              </a:spcBef>
              <a:spcAft>
                <a:spcPts val="0"/>
              </a:spcAft>
              <a:buClr>
                <a:schemeClr val="dk2"/>
              </a:buClr>
              <a:buSzPts val="2600"/>
              <a:buChar char="■"/>
              <a:defRPr sz="2600">
                <a:solidFill>
                  <a:schemeClr val="dk2"/>
                </a:solidFill>
              </a:defRPr>
            </a:lvl6pPr>
            <a:lvl7pPr marL="3200400" lvl="6" indent="-393700">
              <a:lnSpc>
                <a:spcPct val="115000"/>
              </a:lnSpc>
              <a:spcBef>
                <a:spcPts val="0"/>
              </a:spcBef>
              <a:spcAft>
                <a:spcPts val="0"/>
              </a:spcAft>
              <a:buClr>
                <a:schemeClr val="dk2"/>
              </a:buClr>
              <a:buSzPts val="2600"/>
              <a:buChar char="●"/>
              <a:defRPr sz="2600">
                <a:solidFill>
                  <a:schemeClr val="dk2"/>
                </a:solidFill>
              </a:defRPr>
            </a:lvl7pPr>
            <a:lvl8pPr marL="3657600" lvl="7" indent="-393700">
              <a:lnSpc>
                <a:spcPct val="115000"/>
              </a:lnSpc>
              <a:spcBef>
                <a:spcPts val="0"/>
              </a:spcBef>
              <a:spcAft>
                <a:spcPts val="0"/>
              </a:spcAft>
              <a:buClr>
                <a:schemeClr val="dk2"/>
              </a:buClr>
              <a:buSzPts val="2600"/>
              <a:buChar char="○"/>
              <a:defRPr sz="2600">
                <a:solidFill>
                  <a:schemeClr val="dk2"/>
                </a:solidFill>
              </a:defRPr>
            </a:lvl8pPr>
            <a:lvl9pPr marL="4114800" lvl="8" indent="-393700">
              <a:lnSpc>
                <a:spcPct val="115000"/>
              </a:lnSpc>
              <a:spcBef>
                <a:spcPts val="0"/>
              </a:spcBef>
              <a:spcAft>
                <a:spcPts val="0"/>
              </a:spcAft>
              <a:buClr>
                <a:schemeClr val="dk2"/>
              </a:buClr>
              <a:buSzPts val="2600"/>
              <a:buChar char="■"/>
              <a:defRPr sz="2600">
                <a:solidFill>
                  <a:schemeClr val="dk2"/>
                </a:solidFill>
              </a:defRPr>
            </a:lvl9pPr>
          </a:lstStyle>
          <a:p>
            <a:endParaRPr/>
          </a:p>
        </p:txBody>
      </p:sp>
      <p:sp>
        <p:nvSpPr>
          <p:cNvPr id="8" name="Google Shape;8;p1"/>
          <p:cNvSpPr txBox="1">
            <a:spLocks noGrp="1"/>
          </p:cNvSpPr>
          <p:nvPr>
            <p:ph type="sldNum" idx="12"/>
          </p:nvPr>
        </p:nvSpPr>
        <p:spPr>
          <a:xfrm>
            <a:off x="14009576" y="9693616"/>
            <a:ext cx="907200" cy="818400"/>
          </a:xfrm>
          <a:prstGeom prst="rect">
            <a:avLst/>
          </a:prstGeom>
          <a:noFill/>
          <a:ln>
            <a:noFill/>
          </a:ln>
        </p:spPr>
        <p:txBody>
          <a:bodyPr spcFirstLastPara="1" wrap="square" lIns="174750" tIns="174750" rIns="174750" bIns="174750" anchor="ctr" anchorCtr="0">
            <a:normAutofit/>
          </a:bodyPr>
          <a:lstStyle>
            <a:lvl1pPr lvl="0" algn="r">
              <a:buNone/>
              <a:defRPr sz="1900">
                <a:solidFill>
                  <a:schemeClr val="dk2"/>
                </a:solidFill>
              </a:defRPr>
            </a:lvl1pPr>
            <a:lvl2pPr lvl="1" algn="r">
              <a:buNone/>
              <a:defRPr sz="1900">
                <a:solidFill>
                  <a:schemeClr val="dk2"/>
                </a:solidFill>
              </a:defRPr>
            </a:lvl2pPr>
            <a:lvl3pPr lvl="2" algn="r">
              <a:buNone/>
              <a:defRPr sz="1900">
                <a:solidFill>
                  <a:schemeClr val="dk2"/>
                </a:solidFill>
              </a:defRPr>
            </a:lvl3pPr>
            <a:lvl4pPr lvl="3" algn="r">
              <a:buNone/>
              <a:defRPr sz="1900">
                <a:solidFill>
                  <a:schemeClr val="dk2"/>
                </a:solidFill>
              </a:defRPr>
            </a:lvl4pPr>
            <a:lvl5pPr lvl="4" algn="r">
              <a:buNone/>
              <a:defRPr sz="1900">
                <a:solidFill>
                  <a:schemeClr val="dk2"/>
                </a:solidFill>
              </a:defRPr>
            </a:lvl5pPr>
            <a:lvl6pPr lvl="5" algn="r">
              <a:buNone/>
              <a:defRPr sz="1900">
                <a:solidFill>
                  <a:schemeClr val="dk2"/>
                </a:solidFill>
              </a:defRPr>
            </a:lvl6pPr>
            <a:lvl7pPr lvl="6" algn="r">
              <a:buNone/>
              <a:defRPr sz="1900">
                <a:solidFill>
                  <a:schemeClr val="dk2"/>
                </a:solidFill>
              </a:defRPr>
            </a:lvl7pPr>
            <a:lvl8pPr lvl="7" algn="r">
              <a:buNone/>
              <a:defRPr sz="1900">
                <a:solidFill>
                  <a:schemeClr val="dk2"/>
                </a:solidFill>
              </a:defRPr>
            </a:lvl8pPr>
            <a:lvl9pPr lvl="8" algn="r">
              <a:buNone/>
              <a:defRPr sz="19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18.jp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jpg"/><Relationship Id="rId4" Type="http://schemas.openxmlformats.org/officeDocument/2006/relationships/image" Target="../media/image15.png"/><Relationship Id="rId9" Type="http://schemas.openxmlformats.org/officeDocument/2006/relationships/image" Target="../media/image20.jp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0" name="Picture 49"/>
          <p:cNvPicPr>
            <a:picLocks noChangeAspect="1"/>
          </p:cNvPicPr>
          <p:nvPr/>
        </p:nvPicPr>
        <p:blipFill rotWithShape="1">
          <a:blip r:embed="rId3"/>
          <a:srcRect l="47381" t="30868" r="25987" b="37115"/>
          <a:stretch/>
        </p:blipFill>
        <p:spPr>
          <a:xfrm>
            <a:off x="8934692" y="6438627"/>
            <a:ext cx="1463445" cy="989180"/>
          </a:xfrm>
          <a:prstGeom prst="rect">
            <a:avLst/>
          </a:prstGeom>
        </p:spPr>
      </p:pic>
      <p:sp>
        <p:nvSpPr>
          <p:cNvPr id="54" name="Google Shape;54;p13"/>
          <p:cNvSpPr txBox="1"/>
          <p:nvPr/>
        </p:nvSpPr>
        <p:spPr>
          <a:xfrm>
            <a:off x="219538" y="157115"/>
            <a:ext cx="8036887" cy="660690"/>
          </a:xfrm>
          <a:prstGeom prst="rect">
            <a:avLst/>
          </a:prstGeom>
          <a:solidFill>
            <a:srgbClr val="D9EAD3"/>
          </a:solidFill>
          <a:ln>
            <a:noFill/>
          </a:ln>
        </p:spPr>
        <p:txBody>
          <a:bodyPr spcFirstLastPara="1" wrap="square" lIns="174750" tIns="174750" rIns="174750" bIns="174750" anchor="t" anchorCtr="0">
            <a:spAutoFit/>
          </a:bodyPr>
          <a:lstStyle/>
          <a:p>
            <a:pPr marL="0" lvl="0" indent="0" algn="l" rtl="0">
              <a:spcBef>
                <a:spcPts val="0"/>
              </a:spcBef>
              <a:spcAft>
                <a:spcPts val="0"/>
              </a:spcAft>
              <a:buNone/>
            </a:pPr>
            <a:r>
              <a:rPr lang="en-GB" sz="2000" u="sng" dirty="0" smtClean="0">
                <a:latin typeface="+mj-lt"/>
                <a:ea typeface="Handlee"/>
                <a:cs typeface="Handlee"/>
                <a:sym typeface="Handlee"/>
              </a:rPr>
              <a:t>Early Years: </a:t>
            </a:r>
            <a:r>
              <a:rPr lang="en-GB" sz="2000" u="sng" dirty="0">
                <a:latin typeface="+mj-lt"/>
                <a:ea typeface="Handlee"/>
                <a:cs typeface="Handlee"/>
                <a:sym typeface="Handlee"/>
              </a:rPr>
              <a:t>Knowledge Organiser: Autumn 2</a:t>
            </a:r>
            <a:r>
              <a:rPr lang="en-GB" sz="2000" u="sng" dirty="0" smtClean="0">
                <a:latin typeface="+mj-lt"/>
                <a:ea typeface="Handlee"/>
                <a:cs typeface="Handlee"/>
                <a:sym typeface="Handlee"/>
              </a:rPr>
              <a:t>: Marvellous Machines </a:t>
            </a:r>
            <a:endParaRPr sz="2000" u="sng" dirty="0">
              <a:latin typeface="+mj-lt"/>
              <a:ea typeface="Handlee"/>
              <a:cs typeface="Handlee"/>
              <a:sym typeface="Handlee"/>
            </a:endParaRPr>
          </a:p>
        </p:txBody>
      </p:sp>
      <p:graphicFrame>
        <p:nvGraphicFramePr>
          <p:cNvPr id="55" name="Google Shape;55;p13"/>
          <p:cNvGraphicFramePr/>
          <p:nvPr/>
        </p:nvGraphicFramePr>
        <p:xfrm>
          <a:off x="424258" y="9513510"/>
          <a:ext cx="14498400" cy="795075"/>
        </p:xfrm>
        <a:graphic>
          <a:graphicData uri="http://schemas.openxmlformats.org/drawingml/2006/table">
            <a:tbl>
              <a:tblPr>
                <a:noFill/>
                <a:tableStyleId>{DDEF8837-E57E-44B6-AF4C-81517EC62D46}</a:tableStyleId>
              </a:tblPr>
              <a:tblGrid>
                <a:gridCol w="3624600">
                  <a:extLst>
                    <a:ext uri="{9D8B030D-6E8A-4147-A177-3AD203B41FA5}">
                      <a16:colId xmlns:a16="http://schemas.microsoft.com/office/drawing/2014/main" val="20000"/>
                    </a:ext>
                  </a:extLst>
                </a:gridCol>
                <a:gridCol w="3624600">
                  <a:extLst>
                    <a:ext uri="{9D8B030D-6E8A-4147-A177-3AD203B41FA5}">
                      <a16:colId xmlns:a16="http://schemas.microsoft.com/office/drawing/2014/main" val="20001"/>
                    </a:ext>
                  </a:extLst>
                </a:gridCol>
                <a:gridCol w="3624600">
                  <a:extLst>
                    <a:ext uri="{9D8B030D-6E8A-4147-A177-3AD203B41FA5}">
                      <a16:colId xmlns:a16="http://schemas.microsoft.com/office/drawing/2014/main" val="20002"/>
                    </a:ext>
                  </a:extLst>
                </a:gridCol>
                <a:gridCol w="3624600">
                  <a:extLst>
                    <a:ext uri="{9D8B030D-6E8A-4147-A177-3AD203B41FA5}">
                      <a16:colId xmlns:a16="http://schemas.microsoft.com/office/drawing/2014/main" val="20003"/>
                    </a:ext>
                  </a:extLst>
                </a:gridCol>
              </a:tblGrid>
              <a:tr h="795075">
                <a:tc>
                  <a:txBody>
                    <a:bodyPr/>
                    <a:lstStyle/>
                    <a:p>
                      <a:pPr marL="0" lvl="0" indent="0" algn="l" rtl="0">
                        <a:spcBef>
                          <a:spcPts val="0"/>
                        </a:spcBef>
                        <a:spcAft>
                          <a:spcPts val="0"/>
                        </a:spcAft>
                        <a:buNone/>
                      </a:pPr>
                      <a:r>
                        <a:rPr lang="en-GB" sz="1800"/>
                        <a:t>Spring</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GB" sz="1800"/>
                        <a:t>Summer</a:t>
                      </a:r>
                      <a:endParaRPr sz="180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GB" sz="1800" dirty="0"/>
                        <a:t>Autumn</a:t>
                      </a:r>
                      <a:endParaRPr sz="1800" dirty="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5F06"/>
                    </a:solidFill>
                  </a:tcPr>
                </a:tc>
                <a:tc>
                  <a:txBody>
                    <a:bodyPr/>
                    <a:lstStyle/>
                    <a:p>
                      <a:pPr marL="0" lvl="0" indent="0" algn="l" rtl="0">
                        <a:spcBef>
                          <a:spcPts val="0"/>
                        </a:spcBef>
                        <a:spcAft>
                          <a:spcPts val="0"/>
                        </a:spcAft>
                        <a:buNone/>
                      </a:pPr>
                      <a:r>
                        <a:rPr lang="en-GB" sz="1800" dirty="0"/>
                        <a:t>Winter</a:t>
                      </a:r>
                      <a:endParaRPr sz="1800" dirty="0"/>
                    </a:p>
                  </a:txBody>
                  <a:tcPr marL="151175" marR="151175" marT="190025" marB="190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FF"/>
                    </a:solidFill>
                  </a:tcPr>
                </a:tc>
                <a:extLst>
                  <a:ext uri="{0D108BD9-81ED-4DB2-BD59-A6C34878D82A}">
                    <a16:rowId xmlns:a16="http://schemas.microsoft.com/office/drawing/2014/main" val="10000"/>
                  </a:ext>
                </a:extLst>
              </a:tr>
            </a:tbl>
          </a:graphicData>
        </a:graphic>
      </p:graphicFrame>
      <p:sp>
        <p:nvSpPr>
          <p:cNvPr id="70" name="Google Shape;70;p13"/>
          <p:cNvSpPr txBox="1"/>
          <p:nvPr/>
        </p:nvSpPr>
        <p:spPr>
          <a:xfrm>
            <a:off x="248158" y="962977"/>
            <a:ext cx="3539411" cy="660690"/>
          </a:xfrm>
          <a:prstGeom prst="rect">
            <a:avLst/>
          </a:prstGeom>
          <a:solidFill>
            <a:srgbClr val="D9EAD3"/>
          </a:solidFill>
          <a:ln>
            <a:noFill/>
          </a:ln>
        </p:spPr>
        <p:txBody>
          <a:bodyPr spcFirstLastPara="1" wrap="square" lIns="174750" tIns="174750" rIns="174750" bIns="174750" anchor="t" anchorCtr="0">
            <a:spAutoFit/>
          </a:bodyPr>
          <a:lstStyle/>
          <a:p>
            <a:pPr marL="0" lvl="0" indent="0" algn="l" rtl="0">
              <a:spcBef>
                <a:spcPts val="0"/>
              </a:spcBef>
              <a:spcAft>
                <a:spcPts val="0"/>
              </a:spcAft>
              <a:buNone/>
            </a:pPr>
            <a:r>
              <a:rPr lang="en-GB" sz="2000" u="sng" dirty="0">
                <a:latin typeface="+mj-lt"/>
                <a:ea typeface="Handlee"/>
                <a:cs typeface="Handlee"/>
                <a:sym typeface="Handlee"/>
              </a:rPr>
              <a:t>Key </a:t>
            </a:r>
            <a:r>
              <a:rPr lang="en-GB" sz="2000" u="sng" dirty="0" smtClean="0">
                <a:latin typeface="+mj-lt"/>
                <a:ea typeface="Handlee"/>
                <a:cs typeface="Handlee"/>
                <a:sym typeface="Handlee"/>
              </a:rPr>
              <a:t>Book for this half term: </a:t>
            </a:r>
            <a:endParaRPr sz="2000" u="sng" dirty="0">
              <a:latin typeface="+mj-lt"/>
              <a:ea typeface="Handlee"/>
              <a:cs typeface="Handlee"/>
              <a:sym typeface="Handlee"/>
            </a:endParaRPr>
          </a:p>
        </p:txBody>
      </p:sp>
      <p:sp>
        <p:nvSpPr>
          <p:cNvPr id="11" name="AutoShape 2" descr="We're Going on a Bear Hunt From £2.00 | The Works"/>
          <p:cNvSpPr>
            <a:spLocks noChangeAspect="1" noChangeArrowheads="1"/>
          </p:cNvSpPr>
          <p:nvPr/>
        </p:nvSpPr>
        <p:spPr bwMode="auto">
          <a:xfrm>
            <a:off x="223023" y="-77014"/>
            <a:ext cx="277735" cy="2777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Google Shape;72;p13"/>
          <p:cNvSpPr txBox="1"/>
          <p:nvPr/>
        </p:nvSpPr>
        <p:spPr>
          <a:xfrm>
            <a:off x="11370313" y="364075"/>
            <a:ext cx="3360000" cy="6463278"/>
          </a:xfrm>
          <a:prstGeom prst="rect">
            <a:avLst/>
          </a:prstGeom>
          <a:solidFill>
            <a:srgbClr val="CFE2F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dirty="0">
                <a:latin typeface="+mj-lt"/>
                <a:ea typeface="Handlee"/>
                <a:cs typeface="Handlee"/>
                <a:sym typeface="Handlee"/>
              </a:rPr>
              <a:t>How can you learn at home?</a:t>
            </a:r>
            <a:endParaRPr sz="1600" b="1" dirty="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r>
              <a:rPr lang="en-GB" dirty="0">
                <a:latin typeface="+mj-lt"/>
                <a:ea typeface="Handlee"/>
                <a:cs typeface="Handlee"/>
                <a:sym typeface="Handlee"/>
              </a:rPr>
              <a:t> </a:t>
            </a:r>
            <a:r>
              <a:rPr lang="en-GB" sz="1200" b="1" u="sng" dirty="0" smtClean="0">
                <a:latin typeface="+mj-lt"/>
                <a:ea typeface="Handlee"/>
                <a:cs typeface="Handlee"/>
                <a:sym typeface="Handlee"/>
              </a:rPr>
              <a:t>Activity 1</a:t>
            </a:r>
            <a:r>
              <a:rPr lang="en-GB" sz="1200" dirty="0" smtClean="0">
                <a:latin typeface="+mj-lt"/>
                <a:ea typeface="Handlee"/>
                <a:cs typeface="Handlee"/>
                <a:sym typeface="Handlee"/>
              </a:rPr>
              <a:t> </a:t>
            </a:r>
            <a:r>
              <a:rPr lang="en-GB" sz="1200" dirty="0">
                <a:latin typeface="+mj-lt"/>
                <a:ea typeface="Handlee"/>
                <a:cs typeface="Handlee"/>
                <a:sym typeface="Handlee"/>
              </a:rPr>
              <a:t>- </a:t>
            </a:r>
            <a:endParaRPr sz="1200" dirty="0">
              <a:latin typeface="+mj-lt"/>
              <a:ea typeface="Handlee"/>
              <a:cs typeface="Handlee"/>
              <a:sym typeface="Handlee"/>
            </a:endParaRPr>
          </a:p>
          <a:p>
            <a:pPr lvl="0"/>
            <a:r>
              <a:rPr lang="en-GB" sz="1200" dirty="0"/>
              <a:t>Think about the machines you use every day and how they help you. Imagine that you could design a machine to do a job. What job would you like your machine to do and how would you like it to look? Design and label your </a:t>
            </a:r>
            <a:r>
              <a:rPr lang="en-GB" sz="1200" dirty="0" smtClean="0"/>
              <a:t>machine.</a:t>
            </a:r>
          </a:p>
          <a:p>
            <a:pPr lvl="0"/>
            <a:endParaRPr dirty="0">
              <a:latin typeface="+mj-lt"/>
              <a:ea typeface="Handlee"/>
              <a:cs typeface="Handlee"/>
              <a:sym typeface="Handlee"/>
            </a:endParaRPr>
          </a:p>
          <a:p>
            <a:pPr marL="0" lvl="0" indent="0" algn="l" rtl="0">
              <a:spcBef>
                <a:spcPts val="0"/>
              </a:spcBef>
              <a:spcAft>
                <a:spcPts val="0"/>
              </a:spcAft>
              <a:buNone/>
            </a:pPr>
            <a:r>
              <a:rPr lang="en-GB" sz="1200" b="1" u="sng" dirty="0" smtClean="0">
                <a:latin typeface="+mj-lt"/>
                <a:ea typeface="Handlee"/>
                <a:cs typeface="Handlee"/>
                <a:sym typeface="Handlee"/>
              </a:rPr>
              <a:t>Activity 2 </a:t>
            </a:r>
            <a:r>
              <a:rPr lang="en-GB" sz="1200" b="1" u="sng" dirty="0">
                <a:latin typeface="+mj-lt"/>
                <a:ea typeface="Handlee"/>
                <a:cs typeface="Handlee"/>
                <a:sym typeface="Handlee"/>
              </a:rPr>
              <a:t>- </a:t>
            </a:r>
            <a:endParaRPr sz="1200" b="1" u="sng" dirty="0">
              <a:latin typeface="+mj-lt"/>
              <a:ea typeface="Handlee"/>
              <a:cs typeface="Handlee"/>
              <a:sym typeface="Handlee"/>
            </a:endParaRPr>
          </a:p>
          <a:p>
            <a:pPr lvl="0"/>
            <a:r>
              <a:rPr lang="en-GB" sz="1200" dirty="0"/>
              <a:t>Some materials are magnetic, which means that they are pulled towards (attracted to) a magnet. Use a magnet to find magnetic and non-magnetic materials and objects in your home and list them </a:t>
            </a:r>
            <a:endParaRPr lang="en-GB" sz="1200" dirty="0" smtClean="0"/>
          </a:p>
          <a:p>
            <a:pPr lvl="0"/>
            <a:endParaRPr lang="en-GB" sz="1200" dirty="0" smtClean="0">
              <a:latin typeface="+mj-lt"/>
              <a:ea typeface="Handlee"/>
              <a:cs typeface="Handlee"/>
              <a:sym typeface="Handlee"/>
            </a:endParaRPr>
          </a:p>
          <a:p>
            <a:pPr marL="0" lvl="0" indent="0" algn="l" rtl="0">
              <a:spcBef>
                <a:spcPts val="0"/>
              </a:spcBef>
              <a:spcAft>
                <a:spcPts val="0"/>
              </a:spcAft>
              <a:buNone/>
            </a:pPr>
            <a:r>
              <a:rPr lang="en-GB" sz="1200" b="1" u="sng" dirty="0" smtClean="0">
                <a:latin typeface="+mj-lt"/>
                <a:ea typeface="Handlee"/>
                <a:cs typeface="Handlee"/>
                <a:sym typeface="Handlee"/>
              </a:rPr>
              <a:t>Activity 3- </a:t>
            </a:r>
          </a:p>
          <a:p>
            <a:pPr lvl="0"/>
            <a:r>
              <a:rPr lang="en-GB" sz="1200" dirty="0"/>
              <a:t>Machines need to be powered by electricity. Batteries are a source of electric power. Find, then list or draw, machines and toys that use batteries. </a:t>
            </a:r>
            <a:endParaRPr lang="en-GB" sz="1200" dirty="0" smtClean="0"/>
          </a:p>
          <a:p>
            <a:pPr lvl="0"/>
            <a:endParaRPr lang="en-GB" sz="1200" dirty="0"/>
          </a:p>
          <a:p>
            <a:pPr lvl="0"/>
            <a:r>
              <a:rPr lang="en-GB" sz="1200" b="1" u="sng" dirty="0" smtClean="0">
                <a:latin typeface="+mj-lt"/>
                <a:ea typeface="Handlee"/>
                <a:cs typeface="Handlee"/>
                <a:sym typeface="Handlee"/>
              </a:rPr>
              <a:t>Activity 4</a:t>
            </a:r>
            <a:r>
              <a:rPr lang="en-GB" sz="1200" u="sng" dirty="0" smtClean="0">
                <a:latin typeface="+mj-lt"/>
                <a:ea typeface="Handlee"/>
                <a:cs typeface="Handlee"/>
                <a:sym typeface="Handlee"/>
              </a:rPr>
              <a:t> </a:t>
            </a:r>
            <a:r>
              <a:rPr lang="en-GB" sz="1200" dirty="0" smtClean="0">
                <a:latin typeface="+mj-lt"/>
                <a:ea typeface="Handlee"/>
                <a:cs typeface="Handlee"/>
                <a:sym typeface="Handlee"/>
              </a:rPr>
              <a:t>– </a:t>
            </a:r>
          </a:p>
          <a:p>
            <a:pPr lvl="0"/>
            <a:r>
              <a:rPr lang="en-GB" sz="1200" dirty="0"/>
              <a:t>Go on a machine hunt around your home</a:t>
            </a:r>
            <a:r>
              <a:rPr lang="en-GB" sz="1200" dirty="0" smtClean="0"/>
              <a:t>. Draw pictures of all the </a:t>
            </a:r>
            <a:r>
              <a:rPr lang="en-GB" sz="1200" dirty="0"/>
              <a:t>machines you find. </a:t>
            </a:r>
            <a:endParaRPr lang="en-GB" sz="1200" dirty="0" smtClean="0"/>
          </a:p>
          <a:p>
            <a:pPr lvl="0"/>
            <a:endParaRPr lang="en-GB" sz="1200" dirty="0">
              <a:latin typeface="+mj-lt"/>
              <a:ea typeface="Handlee"/>
              <a:cs typeface="Handlee"/>
              <a:sym typeface="Handlee"/>
            </a:endParaRPr>
          </a:p>
          <a:p>
            <a:pPr lvl="0"/>
            <a:endParaRPr lang="en-GB" sz="1200" dirty="0" smtClean="0">
              <a:latin typeface="+mj-lt"/>
              <a:ea typeface="Handlee"/>
              <a:cs typeface="Handlee"/>
              <a:sym typeface="Handlee"/>
            </a:endParaRPr>
          </a:p>
          <a:p>
            <a:pPr lvl="0"/>
            <a:endParaRPr lang="en-GB" sz="1200" dirty="0">
              <a:latin typeface="+mj-lt"/>
              <a:ea typeface="Handlee"/>
              <a:cs typeface="Handlee"/>
              <a:sym typeface="Handlee"/>
            </a:endParaRPr>
          </a:p>
          <a:p>
            <a:pPr lvl="0"/>
            <a:endParaRPr lang="en-GB" sz="1200" dirty="0" smtClean="0">
              <a:latin typeface="+mj-lt"/>
              <a:ea typeface="Handlee"/>
              <a:cs typeface="Handlee"/>
              <a:sym typeface="Handlee"/>
            </a:endParaRPr>
          </a:p>
          <a:p>
            <a:pPr lvl="0"/>
            <a:endParaRPr lang="en-GB" sz="1200" dirty="0">
              <a:latin typeface="+mj-lt"/>
              <a:ea typeface="Handlee"/>
              <a:cs typeface="Handlee"/>
              <a:sym typeface="Handlee"/>
            </a:endParaRPr>
          </a:p>
          <a:p>
            <a:pPr lvl="0"/>
            <a:endParaRPr lang="en-GB" sz="1200" dirty="0" smtClean="0">
              <a:latin typeface="+mj-lt"/>
              <a:ea typeface="Handlee"/>
              <a:cs typeface="Handlee"/>
              <a:sym typeface="Handlee"/>
            </a:endParaRPr>
          </a:p>
        </p:txBody>
      </p:sp>
      <p:pic>
        <p:nvPicPr>
          <p:cNvPr id="46" name="Google Shape;59;p13"/>
          <p:cNvPicPr preferRelativeResize="0"/>
          <p:nvPr/>
        </p:nvPicPr>
        <p:blipFill>
          <a:blip r:embed="rId4">
            <a:alphaModFix/>
          </a:blip>
          <a:stretch>
            <a:fillRect/>
          </a:stretch>
        </p:blipFill>
        <p:spPr>
          <a:xfrm>
            <a:off x="10804827" y="898680"/>
            <a:ext cx="385475" cy="364925"/>
          </a:xfrm>
          <a:prstGeom prst="rect">
            <a:avLst/>
          </a:prstGeom>
          <a:noFill/>
          <a:ln>
            <a:noFill/>
          </a:ln>
        </p:spPr>
      </p:pic>
      <p:sp>
        <p:nvSpPr>
          <p:cNvPr id="51" name="TextBox 50"/>
          <p:cNvSpPr txBox="1"/>
          <p:nvPr/>
        </p:nvSpPr>
        <p:spPr>
          <a:xfrm>
            <a:off x="248158" y="3772091"/>
            <a:ext cx="3723541" cy="400110"/>
          </a:xfrm>
          <a:prstGeom prst="rect">
            <a:avLst/>
          </a:prstGeom>
          <a:noFill/>
        </p:spPr>
        <p:txBody>
          <a:bodyPr wrap="square" rtlCol="0">
            <a:spAutoFit/>
          </a:bodyPr>
          <a:lstStyle/>
          <a:p>
            <a:r>
              <a:rPr lang="en-GB" sz="2000" b="1" dirty="0" smtClean="0"/>
              <a:t>What we will find out:</a:t>
            </a:r>
            <a:endParaRPr lang="en-GB" sz="2000" b="1" dirty="0"/>
          </a:p>
        </p:txBody>
      </p:sp>
      <p:pic>
        <p:nvPicPr>
          <p:cNvPr id="20" name="Google Shape;59;p13"/>
          <p:cNvPicPr preferRelativeResize="0"/>
          <p:nvPr/>
        </p:nvPicPr>
        <p:blipFill>
          <a:blip r:embed="rId4">
            <a:alphaModFix/>
          </a:blip>
          <a:stretch>
            <a:fillRect/>
          </a:stretch>
        </p:blipFill>
        <p:spPr>
          <a:xfrm>
            <a:off x="10804829" y="4809007"/>
            <a:ext cx="385475" cy="364925"/>
          </a:xfrm>
          <a:prstGeom prst="rect">
            <a:avLst/>
          </a:prstGeom>
          <a:noFill/>
          <a:ln>
            <a:noFill/>
          </a:ln>
        </p:spPr>
      </p:pic>
      <p:pic>
        <p:nvPicPr>
          <p:cNvPr id="24" name="Google Shape;59;p13"/>
          <p:cNvPicPr preferRelativeResize="0"/>
          <p:nvPr/>
        </p:nvPicPr>
        <p:blipFill>
          <a:blip r:embed="rId4">
            <a:alphaModFix/>
          </a:blip>
          <a:stretch>
            <a:fillRect/>
          </a:stretch>
        </p:blipFill>
        <p:spPr>
          <a:xfrm>
            <a:off x="10852954" y="4043789"/>
            <a:ext cx="385475" cy="364925"/>
          </a:xfrm>
          <a:prstGeom prst="rect">
            <a:avLst/>
          </a:prstGeom>
          <a:noFill/>
          <a:ln>
            <a:noFill/>
          </a:ln>
        </p:spPr>
      </p:pic>
      <p:pic>
        <p:nvPicPr>
          <p:cNvPr id="25" name="Google Shape;59;p13"/>
          <p:cNvPicPr preferRelativeResize="0"/>
          <p:nvPr/>
        </p:nvPicPr>
        <p:blipFill>
          <a:blip r:embed="rId4">
            <a:alphaModFix/>
          </a:blip>
          <a:stretch>
            <a:fillRect/>
          </a:stretch>
        </p:blipFill>
        <p:spPr>
          <a:xfrm>
            <a:off x="10809546" y="2639218"/>
            <a:ext cx="385475" cy="364925"/>
          </a:xfrm>
          <a:prstGeom prst="rect">
            <a:avLst/>
          </a:prstGeom>
          <a:noFill/>
          <a:ln>
            <a:noFill/>
          </a:ln>
        </p:spPr>
      </p:pic>
      <p:sp>
        <p:nvSpPr>
          <p:cNvPr id="28" name="Google Shape;74;p13"/>
          <p:cNvSpPr txBox="1"/>
          <p:nvPr/>
        </p:nvSpPr>
        <p:spPr>
          <a:xfrm>
            <a:off x="5069721" y="5719633"/>
            <a:ext cx="1171410" cy="1692741"/>
          </a:xfrm>
          <a:prstGeom prst="rect">
            <a:avLst/>
          </a:prstGeom>
          <a:solidFill>
            <a:schemeClr val="accent3">
              <a:lumMod val="20000"/>
              <a:lumOff val="80000"/>
            </a:scheme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smtClean="0"/>
              <a:t>Did you know:</a:t>
            </a:r>
          </a:p>
          <a:p>
            <a:r>
              <a:rPr lang="en-GB" sz="1200" dirty="0"/>
              <a:t>Vehicles and machines have wheels and axles to help them move</a:t>
            </a:r>
            <a:r>
              <a:rPr lang="en-GB" dirty="0"/>
              <a:t>.</a:t>
            </a:r>
          </a:p>
        </p:txBody>
      </p:sp>
      <p:sp>
        <p:nvSpPr>
          <p:cNvPr id="29" name="Google Shape;74;p13"/>
          <p:cNvSpPr txBox="1"/>
          <p:nvPr/>
        </p:nvSpPr>
        <p:spPr>
          <a:xfrm>
            <a:off x="5102624" y="4208076"/>
            <a:ext cx="2439981" cy="1292631"/>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smtClean="0"/>
              <a:t>We will be exploring modern </a:t>
            </a:r>
            <a:r>
              <a:rPr lang="en-GB" sz="1200" dirty="0"/>
              <a:t>and old machines. </a:t>
            </a:r>
            <a:r>
              <a:rPr lang="en-GB" sz="1200" dirty="0" smtClean="0"/>
              <a:t>We will </a:t>
            </a:r>
            <a:r>
              <a:rPr lang="en-GB" sz="1200" dirty="0"/>
              <a:t>talk about the machines, compare them and describe how they have changed and developed over time.</a:t>
            </a:r>
            <a:endParaRPr lang="en-GB" sz="1100" dirty="0" smtClean="0"/>
          </a:p>
        </p:txBody>
      </p:sp>
      <p:pic>
        <p:nvPicPr>
          <p:cNvPr id="15" name="Picture 14"/>
          <p:cNvPicPr>
            <a:picLocks noChangeAspect="1"/>
          </p:cNvPicPr>
          <p:nvPr/>
        </p:nvPicPr>
        <p:blipFill rotWithShape="1">
          <a:blip r:embed="rId5"/>
          <a:srcRect l="25928" t="28237" r="52002" b="63430"/>
          <a:stretch/>
        </p:blipFill>
        <p:spPr>
          <a:xfrm>
            <a:off x="202857" y="3257729"/>
            <a:ext cx="2871537" cy="609600"/>
          </a:xfrm>
          <a:prstGeom prst="rect">
            <a:avLst/>
          </a:prstGeom>
        </p:spPr>
      </p:pic>
      <p:pic>
        <p:nvPicPr>
          <p:cNvPr id="16" name="Picture 15"/>
          <p:cNvPicPr>
            <a:picLocks noChangeAspect="1"/>
          </p:cNvPicPr>
          <p:nvPr/>
        </p:nvPicPr>
        <p:blipFill rotWithShape="1">
          <a:blip r:embed="rId5"/>
          <a:srcRect l="26174" t="49508" r="5767" b="7729"/>
          <a:stretch/>
        </p:blipFill>
        <p:spPr>
          <a:xfrm>
            <a:off x="248158" y="4187818"/>
            <a:ext cx="4606525" cy="1627305"/>
          </a:xfrm>
          <a:prstGeom prst="rect">
            <a:avLst/>
          </a:prstGeom>
        </p:spPr>
      </p:pic>
      <p:pic>
        <p:nvPicPr>
          <p:cNvPr id="17" name="Picture 16"/>
          <p:cNvPicPr>
            <a:picLocks noChangeAspect="1"/>
          </p:cNvPicPr>
          <p:nvPr/>
        </p:nvPicPr>
        <p:blipFill rotWithShape="1">
          <a:blip r:embed="rId6"/>
          <a:srcRect l="26297" t="29333" r="5767" b="23299"/>
          <a:stretch/>
        </p:blipFill>
        <p:spPr>
          <a:xfrm>
            <a:off x="219538" y="5799843"/>
            <a:ext cx="4606525" cy="1805824"/>
          </a:xfrm>
          <a:prstGeom prst="rect">
            <a:avLst/>
          </a:prstGeom>
        </p:spPr>
      </p:pic>
      <p:pic>
        <p:nvPicPr>
          <p:cNvPr id="18" name="Picture 17"/>
          <p:cNvPicPr>
            <a:picLocks noChangeAspect="1"/>
          </p:cNvPicPr>
          <p:nvPr/>
        </p:nvPicPr>
        <p:blipFill rotWithShape="1">
          <a:blip r:embed="rId7"/>
          <a:srcRect l="26544" t="26701" r="5767" b="25273"/>
          <a:stretch/>
        </p:blipFill>
        <p:spPr>
          <a:xfrm>
            <a:off x="202857" y="7747637"/>
            <a:ext cx="4623206" cy="1676215"/>
          </a:xfrm>
          <a:prstGeom prst="rect">
            <a:avLst/>
          </a:prstGeom>
        </p:spPr>
      </p:pic>
      <p:pic>
        <p:nvPicPr>
          <p:cNvPr id="19" name="Picture 18"/>
          <p:cNvPicPr>
            <a:picLocks noChangeAspect="1"/>
          </p:cNvPicPr>
          <p:nvPr/>
        </p:nvPicPr>
        <p:blipFill rotWithShape="1">
          <a:blip r:embed="rId8"/>
          <a:srcRect l="80054" t="65956" r="9959" b="12114"/>
          <a:stretch/>
        </p:blipFill>
        <p:spPr>
          <a:xfrm>
            <a:off x="314376" y="1461770"/>
            <a:ext cx="1385097" cy="1709995"/>
          </a:xfrm>
          <a:prstGeom prst="rect">
            <a:avLst/>
          </a:prstGeom>
        </p:spPr>
      </p:pic>
      <p:pic>
        <p:nvPicPr>
          <p:cNvPr id="32" name="Picture 31"/>
          <p:cNvPicPr>
            <a:picLocks noChangeAspect="1"/>
          </p:cNvPicPr>
          <p:nvPr/>
        </p:nvPicPr>
        <p:blipFill rotWithShape="1">
          <a:blip r:embed="rId9"/>
          <a:srcRect l="70068" t="17929" r="14027" b="53781"/>
          <a:stretch/>
        </p:blipFill>
        <p:spPr>
          <a:xfrm>
            <a:off x="2298944" y="1683181"/>
            <a:ext cx="1382893" cy="1382893"/>
          </a:xfrm>
          <a:prstGeom prst="rect">
            <a:avLst/>
          </a:prstGeom>
        </p:spPr>
      </p:pic>
      <p:sp>
        <p:nvSpPr>
          <p:cNvPr id="52" name="Right Arrow 51"/>
          <p:cNvSpPr/>
          <p:nvPr/>
        </p:nvSpPr>
        <p:spPr>
          <a:xfrm>
            <a:off x="1749948" y="2237388"/>
            <a:ext cx="502634" cy="32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10"/>
          <a:srcRect l="34558" t="47973" r="25494" b="23957"/>
          <a:stretch/>
        </p:blipFill>
        <p:spPr>
          <a:xfrm>
            <a:off x="3861846" y="856212"/>
            <a:ext cx="4439891" cy="1754031"/>
          </a:xfrm>
          <a:prstGeom prst="rect">
            <a:avLst/>
          </a:prstGeom>
        </p:spPr>
      </p:pic>
      <p:pic>
        <p:nvPicPr>
          <p:cNvPr id="34" name="Picture 33"/>
          <p:cNvPicPr>
            <a:picLocks noChangeAspect="1"/>
          </p:cNvPicPr>
          <p:nvPr/>
        </p:nvPicPr>
        <p:blipFill rotWithShape="1">
          <a:blip r:embed="rId10"/>
          <a:srcRect l="33695" t="26044" r="32152" b="54439"/>
          <a:stretch/>
        </p:blipFill>
        <p:spPr>
          <a:xfrm>
            <a:off x="3688201" y="2725648"/>
            <a:ext cx="4443663" cy="1427748"/>
          </a:xfrm>
          <a:prstGeom prst="rect">
            <a:avLst/>
          </a:prstGeom>
        </p:spPr>
      </p:pic>
      <p:pic>
        <p:nvPicPr>
          <p:cNvPr id="35" name="Picture 34"/>
          <p:cNvPicPr>
            <a:picLocks noChangeAspect="1"/>
          </p:cNvPicPr>
          <p:nvPr/>
        </p:nvPicPr>
        <p:blipFill rotWithShape="1">
          <a:blip r:embed="rId11"/>
          <a:srcRect l="36778" t="33061" r="13288" b="17816"/>
          <a:stretch/>
        </p:blipFill>
        <p:spPr>
          <a:xfrm>
            <a:off x="12053872" y="5510759"/>
            <a:ext cx="1992881" cy="1102235"/>
          </a:xfrm>
          <a:prstGeom prst="rect">
            <a:avLst/>
          </a:prstGeom>
        </p:spPr>
      </p:pic>
      <p:pic>
        <p:nvPicPr>
          <p:cNvPr id="38" name="Picture 37"/>
          <p:cNvPicPr>
            <a:picLocks noChangeAspect="1"/>
          </p:cNvPicPr>
          <p:nvPr/>
        </p:nvPicPr>
        <p:blipFill rotWithShape="1">
          <a:blip r:embed="rId12"/>
          <a:srcRect l="44669" t="22535" r="46824" b="8606"/>
          <a:stretch/>
        </p:blipFill>
        <p:spPr>
          <a:xfrm>
            <a:off x="8418670" y="263480"/>
            <a:ext cx="1106905" cy="5037221"/>
          </a:xfrm>
          <a:prstGeom prst="rect">
            <a:avLst/>
          </a:prstGeom>
        </p:spPr>
      </p:pic>
      <p:pic>
        <p:nvPicPr>
          <p:cNvPr id="39" name="Picture 38"/>
          <p:cNvPicPr>
            <a:picLocks noChangeAspect="1"/>
          </p:cNvPicPr>
          <p:nvPr/>
        </p:nvPicPr>
        <p:blipFill rotWithShape="1">
          <a:blip r:embed="rId12"/>
          <a:srcRect l="66862" t="22315" r="25124" b="9044"/>
          <a:stretch/>
        </p:blipFill>
        <p:spPr>
          <a:xfrm>
            <a:off x="9591517" y="223376"/>
            <a:ext cx="1042737" cy="5021179"/>
          </a:xfrm>
          <a:prstGeom prst="rect">
            <a:avLst/>
          </a:prstGeom>
        </p:spPr>
      </p:pic>
      <p:sp>
        <p:nvSpPr>
          <p:cNvPr id="58" name="Right Arrow 57"/>
          <p:cNvSpPr/>
          <p:nvPr/>
        </p:nvSpPr>
        <p:spPr>
          <a:xfrm rot="10800000">
            <a:off x="7576481" y="4664729"/>
            <a:ext cx="819893" cy="375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descr="Simple preschool science! Fun physics experiment for kids using cars and ramp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32460" y="6944886"/>
            <a:ext cx="1894025" cy="2451091"/>
          </a:xfrm>
          <a:prstGeom prst="rect">
            <a:avLst/>
          </a:prstGeom>
          <a:noFill/>
          <a:extLst>
            <a:ext uri="{909E8E84-426E-40DD-AFC4-6F175D3DCCD1}">
              <a14:hiddenFill xmlns:a14="http://schemas.microsoft.com/office/drawing/2010/main">
                <a:solidFill>
                  <a:srgbClr val="FFFFFF"/>
                </a:solidFill>
              </a14:hiddenFill>
            </a:ext>
          </a:extLst>
        </p:spPr>
      </p:pic>
      <p:sp>
        <p:nvSpPr>
          <p:cNvPr id="60" name="Google Shape;74;p13"/>
          <p:cNvSpPr txBox="1"/>
          <p:nvPr/>
        </p:nvSpPr>
        <p:spPr>
          <a:xfrm>
            <a:off x="9858017" y="7369350"/>
            <a:ext cx="2439981" cy="1661963"/>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smtClean="0"/>
              <a:t>We will be learning about the force ‘push’. We will be investigating to see how much force is needed to send different sized vehicles down the ramp. We will predict which vehicle will travel the furthest and why. </a:t>
            </a:r>
            <a:endParaRPr lang="en-GB" sz="1100" dirty="0" smtClean="0"/>
          </a:p>
        </p:txBody>
      </p:sp>
      <p:sp>
        <p:nvSpPr>
          <p:cNvPr id="61" name="Right Arrow 60"/>
          <p:cNvSpPr/>
          <p:nvPr/>
        </p:nvSpPr>
        <p:spPr>
          <a:xfrm rot="10800000">
            <a:off x="12363029" y="8007829"/>
            <a:ext cx="502634" cy="32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14"/>
          <a:srcRect l="80794" t="47754" r="10452" b="30097"/>
          <a:stretch/>
        </p:blipFill>
        <p:spPr>
          <a:xfrm>
            <a:off x="8646516" y="7839629"/>
            <a:ext cx="1138989" cy="1620253"/>
          </a:xfrm>
          <a:prstGeom prst="rect">
            <a:avLst/>
          </a:prstGeom>
        </p:spPr>
      </p:pic>
      <p:pic>
        <p:nvPicPr>
          <p:cNvPr id="47" name="Picture 46"/>
          <p:cNvPicPr>
            <a:picLocks noChangeAspect="1"/>
          </p:cNvPicPr>
          <p:nvPr/>
        </p:nvPicPr>
        <p:blipFill rotWithShape="1">
          <a:blip r:embed="rId14"/>
          <a:srcRect l="43313" t="39640" r="45714" b="46544"/>
          <a:stretch/>
        </p:blipFill>
        <p:spPr>
          <a:xfrm>
            <a:off x="7185886" y="8422351"/>
            <a:ext cx="1427747" cy="1010653"/>
          </a:xfrm>
          <a:prstGeom prst="rect">
            <a:avLst/>
          </a:prstGeom>
        </p:spPr>
      </p:pic>
      <p:sp>
        <p:nvSpPr>
          <p:cNvPr id="64" name="Google Shape;74;p13"/>
          <p:cNvSpPr txBox="1"/>
          <p:nvPr/>
        </p:nvSpPr>
        <p:spPr>
          <a:xfrm>
            <a:off x="5009089" y="8035378"/>
            <a:ext cx="1911781" cy="1292631"/>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smtClean="0"/>
              <a:t>We will discussing how vehicles move. We will sort the different vehicles into wheels and no wheels.</a:t>
            </a:r>
            <a:endParaRPr lang="en-GB" sz="1100" dirty="0" smtClean="0"/>
          </a:p>
        </p:txBody>
      </p:sp>
      <p:sp>
        <p:nvSpPr>
          <p:cNvPr id="65" name="Right Arrow 64"/>
          <p:cNvSpPr/>
          <p:nvPr/>
        </p:nvSpPr>
        <p:spPr>
          <a:xfrm rot="10800000">
            <a:off x="6934569" y="8189496"/>
            <a:ext cx="502634" cy="32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rot="16200000">
            <a:off x="5404109" y="7585826"/>
            <a:ext cx="502634" cy="32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p:cNvPicPr>
            <a:picLocks noChangeAspect="1"/>
          </p:cNvPicPr>
          <p:nvPr/>
        </p:nvPicPr>
        <p:blipFill rotWithShape="1">
          <a:blip r:embed="rId15"/>
          <a:srcRect l="46518" t="22973" r="26234" b="44571"/>
          <a:stretch/>
        </p:blipFill>
        <p:spPr>
          <a:xfrm>
            <a:off x="9612845" y="5473572"/>
            <a:ext cx="1577457" cy="1056397"/>
          </a:xfrm>
          <a:prstGeom prst="rect">
            <a:avLst/>
          </a:prstGeom>
        </p:spPr>
      </p:pic>
      <p:pic>
        <p:nvPicPr>
          <p:cNvPr id="53" name="Picture 52"/>
          <p:cNvPicPr>
            <a:picLocks noChangeAspect="1"/>
          </p:cNvPicPr>
          <p:nvPr/>
        </p:nvPicPr>
        <p:blipFill rotWithShape="1">
          <a:blip r:embed="rId16"/>
          <a:srcRect l="46765" t="29772" r="26357" b="39746"/>
          <a:stretch/>
        </p:blipFill>
        <p:spPr>
          <a:xfrm>
            <a:off x="7874795" y="5311377"/>
            <a:ext cx="1716722" cy="1094607"/>
          </a:xfrm>
          <a:prstGeom prst="rect">
            <a:avLst/>
          </a:prstGeom>
        </p:spPr>
      </p:pic>
      <p:sp>
        <p:nvSpPr>
          <p:cNvPr id="71" name="Google Shape;74;p13"/>
          <p:cNvSpPr txBox="1"/>
          <p:nvPr/>
        </p:nvSpPr>
        <p:spPr>
          <a:xfrm>
            <a:off x="6348253" y="6319322"/>
            <a:ext cx="2439981" cy="1477297"/>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smtClean="0"/>
              <a:t>We will be exploring modern </a:t>
            </a:r>
            <a:r>
              <a:rPr lang="en-GB" sz="1200" dirty="0"/>
              <a:t>and </a:t>
            </a:r>
            <a:r>
              <a:rPr lang="en-GB" sz="1200" dirty="0" smtClean="0"/>
              <a:t>old transport. We will </a:t>
            </a:r>
            <a:r>
              <a:rPr lang="en-GB" sz="1200" dirty="0"/>
              <a:t>talk about the </a:t>
            </a:r>
            <a:r>
              <a:rPr lang="en-GB" sz="1200" dirty="0" smtClean="0"/>
              <a:t>different types of transport, </a:t>
            </a:r>
            <a:r>
              <a:rPr lang="en-GB" sz="1200" dirty="0"/>
              <a:t>compare them and describe how they have changed and developed over time.</a:t>
            </a:r>
            <a:endParaRPr lang="en-GB" sz="11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14"/>
          <p:cNvSpPr txBox="1"/>
          <p:nvPr/>
        </p:nvSpPr>
        <p:spPr>
          <a:xfrm>
            <a:off x="138403" y="5346708"/>
            <a:ext cx="4816996" cy="406262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lvl="0"/>
            <a:endParaRPr lang="en-GB" sz="1200" dirty="0" smtClean="0">
              <a:latin typeface="+mj-lt"/>
              <a:ea typeface="Handlee"/>
              <a:cs typeface="Handlee"/>
              <a:sym typeface="Handlee"/>
            </a:endParaRPr>
          </a:p>
          <a:p>
            <a:pPr lvl="0"/>
            <a:r>
              <a:rPr lang="en-GB" sz="1200" b="1" dirty="0" smtClean="0">
                <a:latin typeface="+mj-lt"/>
                <a:ea typeface="Handlee"/>
                <a:cs typeface="Handlee"/>
                <a:sym typeface="Handlee"/>
              </a:rPr>
              <a:t>Maths:   </a:t>
            </a:r>
            <a:r>
              <a:rPr lang="en-GB" sz="1200" dirty="0" smtClean="0">
                <a:latin typeface="+mj-lt"/>
                <a:ea typeface="Handlee"/>
                <a:cs typeface="Handlee"/>
                <a:sym typeface="Handlee"/>
              </a:rPr>
              <a:t>We will continue to create simple patterns using 2 and sometimes 3 colours. We will be comparing size and learning that objects can be compared and ordered according to their size.</a:t>
            </a:r>
          </a:p>
          <a:p>
            <a:pPr lvl="0"/>
            <a:endParaRPr lang="en-GB" sz="1200" b="1" dirty="0" smtClean="0">
              <a:latin typeface="+mj-lt"/>
              <a:ea typeface="Handlee"/>
              <a:cs typeface="Handlee"/>
              <a:sym typeface="Handlee"/>
            </a:endParaRPr>
          </a:p>
          <a:p>
            <a:pPr lvl="0"/>
            <a:r>
              <a:rPr lang="en-GB" sz="1200" b="1" dirty="0" smtClean="0">
                <a:latin typeface="+mj-lt"/>
                <a:ea typeface="Handlee"/>
                <a:cs typeface="Handlee"/>
                <a:sym typeface="Handlee"/>
              </a:rPr>
              <a:t>At home: </a:t>
            </a:r>
            <a:r>
              <a:rPr lang="en-GB" sz="1200" dirty="0" smtClean="0">
                <a:latin typeface="+mj-lt"/>
                <a:ea typeface="Handlee"/>
                <a:cs typeface="Handlee"/>
                <a:sym typeface="Handlee"/>
              </a:rPr>
              <a:t>Encourage language such as big, little, small and large to describe a range of objects.</a:t>
            </a:r>
          </a:p>
          <a:p>
            <a:pPr lvl="0"/>
            <a:r>
              <a:rPr lang="en-GB" sz="1200" dirty="0" smtClean="0">
                <a:latin typeface="+mj-lt"/>
                <a:ea typeface="Handlee"/>
                <a:cs typeface="Handlee"/>
                <a:sym typeface="Handlee"/>
              </a:rPr>
              <a:t>Encourage your child to touch count objects using their finger. Can they count objects to 5 and beyond?</a:t>
            </a:r>
          </a:p>
          <a:p>
            <a:pPr lvl="0"/>
            <a:r>
              <a:rPr lang="en-GB" sz="1200" dirty="0" smtClean="0">
                <a:latin typeface="+mj-lt"/>
                <a:ea typeface="Handlee"/>
                <a:cs typeface="Handlee"/>
                <a:sym typeface="Handlee"/>
              </a:rPr>
              <a:t>Place objects in different arrangements rather than a straight line, and see if your child can count a small group accurately. This is a tricky challenge!</a:t>
            </a:r>
          </a:p>
          <a:p>
            <a:pPr lvl="0"/>
            <a:endParaRPr lang="en-GB" sz="1200" b="1" dirty="0">
              <a:latin typeface="+mj-lt"/>
              <a:ea typeface="Handlee"/>
              <a:cs typeface="Handlee"/>
              <a:sym typeface="Handlee"/>
            </a:endParaRPr>
          </a:p>
          <a:p>
            <a:pPr lvl="0"/>
            <a:r>
              <a:rPr lang="en-GB" sz="1200" b="1" dirty="0" smtClean="0">
                <a:latin typeface="+mj-lt"/>
                <a:ea typeface="Handlee"/>
                <a:cs typeface="Handlee"/>
                <a:sym typeface="Handlee"/>
              </a:rPr>
              <a:t>Scan the QR code to take you to a teddy </a:t>
            </a:r>
          </a:p>
          <a:p>
            <a:pPr lvl="0"/>
            <a:r>
              <a:rPr lang="en-GB" sz="1200" b="1" dirty="0" smtClean="0">
                <a:latin typeface="+mj-lt"/>
                <a:ea typeface="Handlee"/>
                <a:cs typeface="Handlee"/>
                <a:sym typeface="Handlee"/>
              </a:rPr>
              <a:t>Bear maths game. Can you practise counting</a:t>
            </a:r>
          </a:p>
          <a:p>
            <a:pPr lvl="0"/>
            <a:r>
              <a:rPr lang="en-GB" sz="1200" b="1" dirty="0" smtClean="0">
                <a:latin typeface="+mj-lt"/>
                <a:ea typeface="Handlee"/>
                <a:cs typeface="Handlee"/>
                <a:sym typeface="Handlee"/>
              </a:rPr>
              <a:t>objects up to 10? </a:t>
            </a:r>
          </a:p>
          <a:p>
            <a:pPr lvl="0"/>
            <a:endParaRPr lang="en-GB" sz="1200" b="1" dirty="0" smtClean="0">
              <a:latin typeface="+mj-lt"/>
              <a:ea typeface="Handlee"/>
              <a:cs typeface="Handlee"/>
              <a:sym typeface="Handlee"/>
            </a:endParaRPr>
          </a:p>
          <a:p>
            <a:pPr lvl="0"/>
            <a:endParaRPr lang="en-GB" sz="1200" b="1" dirty="0" smtClean="0">
              <a:latin typeface="+mj-lt"/>
              <a:ea typeface="Handlee"/>
              <a:cs typeface="Handlee"/>
              <a:sym typeface="Handlee"/>
            </a:endParaRPr>
          </a:p>
          <a:p>
            <a:pPr lvl="0"/>
            <a:endParaRPr lang="en-GB" sz="1200" dirty="0" smtClean="0">
              <a:latin typeface="+mj-lt"/>
              <a:ea typeface="Handlee"/>
              <a:cs typeface="Handlee"/>
              <a:sym typeface="Handlee"/>
            </a:endParaRPr>
          </a:p>
          <a:p>
            <a:pPr lvl="0"/>
            <a:endParaRPr lang="en-GB" sz="1200" dirty="0">
              <a:latin typeface="+mj-lt"/>
              <a:ea typeface="Handlee"/>
              <a:cs typeface="Handlee"/>
              <a:sym typeface="Handlee"/>
            </a:endParaRPr>
          </a:p>
          <a:p>
            <a:pPr lvl="0"/>
            <a:endParaRPr lang="en-GB" sz="1200" dirty="0">
              <a:latin typeface="+mj-lt"/>
              <a:ea typeface="Handlee"/>
              <a:cs typeface="Handlee"/>
              <a:sym typeface="Handlee"/>
            </a:endParaRPr>
          </a:p>
        </p:txBody>
      </p:sp>
      <p:sp>
        <p:nvSpPr>
          <p:cNvPr id="105" name="Google Shape;105;p14"/>
          <p:cNvSpPr txBox="1"/>
          <p:nvPr/>
        </p:nvSpPr>
        <p:spPr>
          <a:xfrm>
            <a:off x="5078196" y="6735805"/>
            <a:ext cx="9995400" cy="3879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smtClean="0">
                <a:latin typeface="+mj-lt"/>
                <a:ea typeface="Handlee"/>
                <a:cs typeface="Handlee"/>
                <a:sym typeface="Handlee"/>
              </a:rPr>
              <a:t>Literacy: Reading and Writing</a:t>
            </a:r>
            <a:endParaRPr sz="1200" u="sng" smtClean="0">
              <a:latin typeface="+mj-lt"/>
              <a:ea typeface="Handlee"/>
              <a:cs typeface="Handlee"/>
              <a:sym typeface="Handlee"/>
            </a:endParaRPr>
          </a:p>
          <a:p>
            <a:pPr marL="0" lvl="0" indent="0" algn="l" rtl="0">
              <a:spcBef>
                <a:spcPts val="0"/>
              </a:spcBef>
              <a:spcAft>
                <a:spcPts val="0"/>
              </a:spcAft>
              <a:buNone/>
            </a:pPr>
            <a:r>
              <a:rPr lang="en-GB" sz="1200" u="sng" smtClean="0">
                <a:latin typeface="+mj-lt"/>
                <a:ea typeface="Handlee"/>
                <a:cs typeface="Handlee"/>
                <a:sym typeface="Handlee"/>
              </a:rPr>
              <a:t>Phonics</a:t>
            </a:r>
            <a:endParaRPr sz="1200" u="sng" smtClean="0">
              <a:latin typeface="+mj-lt"/>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smtClean="0">
              <a:latin typeface="Handlee"/>
              <a:ea typeface="Handlee"/>
              <a:cs typeface="Handlee"/>
              <a:sym typeface="Handlee"/>
            </a:endParaRPr>
          </a:p>
          <a:p>
            <a:pPr marL="0" lvl="0" indent="0" algn="l" rtl="0">
              <a:spcBef>
                <a:spcPts val="0"/>
              </a:spcBef>
              <a:spcAft>
                <a:spcPts val="0"/>
              </a:spcAft>
              <a:buNone/>
            </a:pPr>
            <a:endParaRPr sz="1600" u="sng" dirty="0">
              <a:latin typeface="Handlee"/>
              <a:ea typeface="Handlee"/>
              <a:cs typeface="Handlee"/>
              <a:sym typeface="Handlee"/>
            </a:endParaRPr>
          </a:p>
        </p:txBody>
      </p:sp>
      <p:sp>
        <p:nvSpPr>
          <p:cNvPr id="119" name="Google Shape;119;p14"/>
          <p:cNvSpPr txBox="1"/>
          <p:nvPr/>
        </p:nvSpPr>
        <p:spPr>
          <a:xfrm>
            <a:off x="6060750" y="7190725"/>
            <a:ext cx="1923000" cy="258529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dirty="0" smtClean="0">
                <a:latin typeface="+mj-lt"/>
              </a:rPr>
              <a:t>We have been learning the sounds ‘d’ and ‘t’. We are learning the rhymes that go with the sounds to help us when we start to write.</a:t>
            </a:r>
          </a:p>
          <a:p>
            <a:pPr marL="0" lvl="0" indent="0" algn="l" rtl="0">
              <a:spcBef>
                <a:spcPts val="0"/>
              </a:spcBef>
              <a:spcAft>
                <a:spcPts val="0"/>
              </a:spcAft>
              <a:buClr>
                <a:schemeClr val="dk1"/>
              </a:buClr>
              <a:buSzPts val="1100"/>
              <a:buFont typeface="Arial"/>
              <a:buNone/>
            </a:pPr>
            <a:r>
              <a:rPr lang="en-GB" sz="1200" dirty="0" smtClean="0">
                <a:latin typeface="+mj-lt"/>
              </a:rPr>
              <a:t>d-d-d- dinosaur</a:t>
            </a:r>
          </a:p>
          <a:p>
            <a:pPr marL="0" lvl="0" indent="0" algn="l" rtl="0">
              <a:spcBef>
                <a:spcPts val="0"/>
              </a:spcBef>
              <a:spcAft>
                <a:spcPts val="0"/>
              </a:spcAft>
              <a:buClr>
                <a:schemeClr val="dk1"/>
              </a:buClr>
              <a:buSzPts val="1100"/>
              <a:buFont typeface="Arial"/>
              <a:buNone/>
            </a:pPr>
            <a:r>
              <a:rPr lang="en-GB" sz="1200" dirty="0" smtClean="0">
                <a:latin typeface="+mj-lt"/>
              </a:rPr>
              <a:t>Round his bottom, up his tall neck, down to his feet.</a:t>
            </a:r>
          </a:p>
          <a:p>
            <a:pPr marL="0" lvl="0" indent="0" algn="l" rtl="0">
              <a:spcBef>
                <a:spcPts val="0"/>
              </a:spcBef>
              <a:spcAft>
                <a:spcPts val="0"/>
              </a:spcAft>
              <a:buClr>
                <a:schemeClr val="dk1"/>
              </a:buClr>
              <a:buSzPts val="1100"/>
              <a:buFont typeface="Arial"/>
              <a:buNone/>
            </a:pPr>
            <a:r>
              <a:rPr lang="en-GB" sz="1200" dirty="0" smtClean="0">
                <a:latin typeface="+mj-lt"/>
              </a:rPr>
              <a:t>t-t-t- tower.</a:t>
            </a:r>
          </a:p>
          <a:p>
            <a:pPr marL="0" lvl="0" indent="0" algn="l" rtl="0">
              <a:spcBef>
                <a:spcPts val="0"/>
              </a:spcBef>
              <a:spcAft>
                <a:spcPts val="0"/>
              </a:spcAft>
              <a:buClr>
                <a:schemeClr val="dk1"/>
              </a:buClr>
              <a:buSzPts val="1100"/>
              <a:buFont typeface="Arial"/>
              <a:buNone/>
            </a:pPr>
            <a:r>
              <a:rPr lang="en-GB" sz="1200" dirty="0" smtClean="0">
                <a:latin typeface="+mj-lt"/>
              </a:rPr>
              <a:t>Down the tower, across the tower.</a:t>
            </a:r>
            <a:endParaRPr sz="1200" dirty="0">
              <a:latin typeface="+mj-lt"/>
            </a:endParaRPr>
          </a:p>
        </p:txBody>
      </p:sp>
      <p:sp>
        <p:nvSpPr>
          <p:cNvPr id="125" name="Google Shape;125;p14"/>
          <p:cNvSpPr txBox="1"/>
          <p:nvPr/>
        </p:nvSpPr>
        <p:spPr>
          <a:xfrm>
            <a:off x="11326550" y="7438375"/>
            <a:ext cx="3300900"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mj-lt"/>
                <a:sym typeface="Handlee"/>
              </a:rPr>
              <a:t>Continue to sing songs and action rhymes with your child, as this is a vital introduction to early reading and will help them to develop a wide repertoire of songs and rhymes. Add body percussion sounds to nursery rhymes, performing the sounds in time to the beat. Change the body sound with each musical phrase or sentence.</a:t>
            </a:r>
            <a:endParaRPr sz="1200" dirty="0">
              <a:latin typeface="+mj-lt"/>
            </a:endParaRPr>
          </a:p>
        </p:txBody>
      </p:sp>
      <p:sp>
        <p:nvSpPr>
          <p:cNvPr id="129" name="Google Shape;129;p14"/>
          <p:cNvSpPr txBox="1"/>
          <p:nvPr/>
        </p:nvSpPr>
        <p:spPr>
          <a:xfrm>
            <a:off x="7963479" y="9229742"/>
            <a:ext cx="3669379"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smtClean="0">
                <a:latin typeface="+mj-lt"/>
                <a:ea typeface="Handlee"/>
                <a:cs typeface="Handlee"/>
                <a:sym typeface="Handlee"/>
              </a:rPr>
              <a:t> We will be labelling </a:t>
            </a:r>
            <a:r>
              <a:rPr lang="en-GB" sz="1200" dirty="0">
                <a:latin typeface="+mj-lt"/>
                <a:ea typeface="Handlee"/>
                <a:cs typeface="Handlee"/>
                <a:sym typeface="Handlee"/>
              </a:rPr>
              <a:t>pictures </a:t>
            </a:r>
            <a:r>
              <a:rPr lang="en-GB" sz="1200" dirty="0" smtClean="0">
                <a:latin typeface="+mj-lt"/>
                <a:ea typeface="Handlee"/>
                <a:cs typeface="Handlee"/>
                <a:sym typeface="Handlee"/>
              </a:rPr>
              <a:t>and models by </a:t>
            </a:r>
            <a:r>
              <a:rPr lang="en-GB" sz="1200" dirty="0">
                <a:latin typeface="+mj-lt"/>
                <a:ea typeface="Handlee"/>
                <a:cs typeface="Handlee"/>
                <a:sym typeface="Handlee"/>
              </a:rPr>
              <a:t>writing the </a:t>
            </a:r>
            <a:r>
              <a:rPr lang="en-GB" sz="1200" dirty="0" smtClean="0">
                <a:latin typeface="+mj-lt"/>
                <a:ea typeface="Handlee"/>
                <a:cs typeface="Handlee"/>
                <a:sym typeface="Handlee"/>
              </a:rPr>
              <a:t>initial</a:t>
            </a:r>
            <a:r>
              <a:rPr lang="en-GB" sz="1200" dirty="0" smtClean="0">
                <a:latin typeface="+mj-lt"/>
                <a:ea typeface="Handlee"/>
                <a:cs typeface="Handlee"/>
                <a:sym typeface="Handlee"/>
              </a:rPr>
              <a:t> </a:t>
            </a:r>
            <a:r>
              <a:rPr lang="en-GB" sz="1200" dirty="0">
                <a:latin typeface="+mj-lt"/>
                <a:ea typeface="Handlee"/>
                <a:cs typeface="Handlee"/>
                <a:sym typeface="Handlee"/>
              </a:rPr>
              <a:t>sound and then </a:t>
            </a:r>
            <a:r>
              <a:rPr lang="en-GB" sz="1200" dirty="0" smtClean="0">
                <a:latin typeface="+mj-lt"/>
                <a:ea typeface="Handlee"/>
                <a:cs typeface="Handlee"/>
                <a:sym typeface="Handlee"/>
              </a:rPr>
              <a:t>any other sounds we can hear.</a:t>
            </a:r>
            <a:endParaRPr sz="1200" dirty="0">
              <a:latin typeface="+mj-lt"/>
              <a:ea typeface="Handlee"/>
              <a:cs typeface="Handlee"/>
              <a:sym typeface="Handlee"/>
            </a:endParaRPr>
          </a:p>
        </p:txBody>
      </p:sp>
      <p:sp>
        <p:nvSpPr>
          <p:cNvPr id="134" name="Google Shape;134;p14"/>
          <p:cNvSpPr txBox="1"/>
          <p:nvPr/>
        </p:nvSpPr>
        <p:spPr>
          <a:xfrm>
            <a:off x="2156362" y="5061435"/>
            <a:ext cx="315600" cy="14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43" name="Google Shape;143;p14"/>
          <p:cNvPicPr preferRelativeResize="0"/>
          <p:nvPr/>
        </p:nvPicPr>
        <p:blipFill>
          <a:blip r:embed="rId3">
            <a:alphaModFix/>
          </a:blip>
          <a:stretch>
            <a:fillRect/>
          </a:stretch>
        </p:blipFill>
        <p:spPr>
          <a:xfrm>
            <a:off x="13370524" y="6939080"/>
            <a:ext cx="385475" cy="364925"/>
          </a:xfrm>
          <a:prstGeom prst="rect">
            <a:avLst/>
          </a:prstGeom>
          <a:noFill/>
          <a:ln>
            <a:noFill/>
          </a:ln>
        </p:spPr>
      </p:pic>
      <p:sp>
        <p:nvSpPr>
          <p:cNvPr id="144" name="Google Shape;144;p14"/>
          <p:cNvSpPr txBox="1"/>
          <p:nvPr/>
        </p:nvSpPr>
        <p:spPr>
          <a:xfrm>
            <a:off x="11363183" y="6919388"/>
            <a:ext cx="1891664" cy="369302"/>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j-lt"/>
                <a:ea typeface="Handlee"/>
                <a:cs typeface="Handlee"/>
                <a:sym typeface="Handlee"/>
              </a:rPr>
              <a:t>At </a:t>
            </a:r>
            <a:r>
              <a:rPr lang="en-GB" sz="1200" dirty="0" smtClean="0">
                <a:latin typeface="+mj-lt"/>
                <a:ea typeface="Handlee"/>
                <a:cs typeface="Handlee"/>
                <a:sym typeface="Handlee"/>
              </a:rPr>
              <a:t>home</a:t>
            </a:r>
            <a:endParaRPr sz="1200" dirty="0">
              <a:latin typeface="+mj-lt"/>
              <a:ea typeface="Handlee"/>
              <a:cs typeface="Handlee"/>
              <a:sym typeface="Handlee"/>
            </a:endParaRPr>
          </a:p>
        </p:txBody>
      </p:sp>
      <p:sp>
        <p:nvSpPr>
          <p:cNvPr id="49" name="Google Shape;97;p14"/>
          <p:cNvSpPr txBox="1"/>
          <p:nvPr/>
        </p:nvSpPr>
        <p:spPr>
          <a:xfrm>
            <a:off x="7561384" y="112605"/>
            <a:ext cx="7433400" cy="350862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dirty="0" smtClean="0">
                <a:latin typeface="+mj-lt"/>
                <a:ea typeface="Handlee"/>
                <a:cs typeface="Handlee"/>
                <a:sym typeface="Handlee"/>
              </a:rPr>
              <a:t>Physical Development: Gross and Fine motor Skill</a:t>
            </a:r>
            <a:endParaRPr sz="1600" b="1" u="sng" dirty="0" smtClean="0">
              <a:latin typeface="+mj-lt"/>
              <a:ea typeface="Handlee"/>
              <a:cs typeface="Handlee"/>
              <a:sym typeface="Handlee"/>
            </a:endParaRPr>
          </a:p>
          <a:p>
            <a:pPr lvl="0"/>
            <a:r>
              <a:rPr lang="en-GB" sz="1600" b="1" dirty="0" smtClean="0">
                <a:latin typeface="+mj-lt"/>
                <a:ea typeface="Handlee"/>
                <a:cs typeface="Handlee"/>
                <a:sym typeface="Handlee"/>
              </a:rPr>
              <a:t>Squiggle </a:t>
            </a:r>
            <a:r>
              <a:rPr lang="en-GB" sz="1600" b="1" dirty="0">
                <a:latin typeface="+mj-lt"/>
                <a:ea typeface="Handlee"/>
                <a:cs typeface="Handlee"/>
                <a:sym typeface="Handlee"/>
              </a:rPr>
              <a:t>Wiggle: </a:t>
            </a:r>
            <a:r>
              <a:rPr lang="en-GB" sz="1200" dirty="0">
                <a:latin typeface="+mj-lt"/>
                <a:ea typeface="Handlee"/>
                <a:cs typeface="Handlee"/>
                <a:sym typeface="Handlee"/>
              </a:rPr>
              <a:t>Gross </a:t>
            </a:r>
            <a:r>
              <a:rPr lang="en-GB" sz="1200" dirty="0" smtClean="0">
                <a:latin typeface="+mj-lt"/>
                <a:ea typeface="Handlee"/>
                <a:cs typeface="Handlee"/>
                <a:sym typeface="Handlee"/>
              </a:rPr>
              <a:t>and fine motor movement using circles, arches and spirals.</a:t>
            </a:r>
            <a:r>
              <a:rPr lang="en-GB" sz="1600" dirty="0" smtClean="0">
                <a:latin typeface="+mj-lt"/>
                <a:ea typeface="Handlee"/>
                <a:cs typeface="Handlee"/>
                <a:sym typeface="Handlee"/>
              </a:rPr>
              <a:t> </a:t>
            </a:r>
          </a:p>
          <a:p>
            <a:pPr marL="0" lvl="0" indent="0" algn="l" rtl="0">
              <a:spcBef>
                <a:spcPts val="0"/>
              </a:spcBef>
              <a:spcAft>
                <a:spcPts val="0"/>
              </a:spcAft>
              <a:buNone/>
            </a:pPr>
            <a:endParaRPr sz="1200" dirty="0" smtClean="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endParaRPr lang="en-GB" sz="1600" b="1" dirty="0" smtClean="0">
              <a:latin typeface="+mj-lt"/>
              <a:ea typeface="Handlee"/>
              <a:cs typeface="Handlee"/>
              <a:sym typeface="Handlee"/>
            </a:endParaRPr>
          </a:p>
          <a:p>
            <a:r>
              <a:rPr lang="en-GB" sz="1600" b="1" dirty="0" smtClean="0">
                <a:latin typeface="+mj-lt"/>
                <a:ea typeface="Handlee"/>
                <a:cs typeface="Handlee"/>
                <a:sym typeface="Handlee"/>
              </a:rPr>
              <a:t>Dough </a:t>
            </a:r>
            <a:r>
              <a:rPr lang="en-GB" sz="1600" b="1" dirty="0">
                <a:latin typeface="+mj-lt"/>
                <a:ea typeface="Handlee"/>
                <a:cs typeface="Handlee"/>
                <a:sym typeface="Handlee"/>
              </a:rPr>
              <a:t>Disco</a:t>
            </a:r>
            <a:r>
              <a:rPr lang="en-GB" sz="1600" dirty="0">
                <a:latin typeface="+mj-lt"/>
                <a:ea typeface="Handlee"/>
                <a:cs typeface="Handlee"/>
                <a:sym typeface="Handlee"/>
              </a:rPr>
              <a:t> : </a:t>
            </a:r>
            <a:r>
              <a:rPr lang="en-GB" sz="1200" dirty="0">
                <a:latin typeface="+mj-lt"/>
                <a:ea typeface="Handlee"/>
                <a:cs typeface="Handlee"/>
                <a:sym typeface="Handlee"/>
              </a:rPr>
              <a:t>Fine motor control using dough to practise two finger disco, piano fingers and pinching the dough into a pizza. </a:t>
            </a: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200" dirty="0">
              <a:latin typeface="+mj-lt"/>
              <a:ea typeface="Handlee"/>
              <a:cs typeface="Handlee"/>
              <a:sym typeface="Handlee"/>
            </a:endParaRPr>
          </a:p>
          <a:p>
            <a:pPr marL="0" lvl="0" indent="0" algn="l" rtl="0">
              <a:spcBef>
                <a:spcPts val="0"/>
              </a:spcBef>
              <a:spcAft>
                <a:spcPts val="0"/>
              </a:spcAft>
              <a:buNone/>
            </a:pPr>
            <a:endParaRPr sz="1600" dirty="0">
              <a:latin typeface="+mj-lt"/>
              <a:ea typeface="Handlee"/>
              <a:cs typeface="Handlee"/>
              <a:sym typeface="Handlee"/>
            </a:endParaRPr>
          </a:p>
          <a:p>
            <a:pPr marL="0" lvl="0" indent="0" algn="l" rtl="0">
              <a:spcBef>
                <a:spcPts val="0"/>
              </a:spcBef>
              <a:spcAft>
                <a:spcPts val="0"/>
              </a:spcAft>
              <a:buNone/>
            </a:pPr>
            <a:r>
              <a:rPr lang="en-GB" sz="1200" b="1" dirty="0">
                <a:latin typeface="+mj-lt"/>
                <a:ea typeface="Handlee"/>
                <a:cs typeface="Handlee"/>
                <a:sym typeface="Handlee"/>
              </a:rPr>
              <a:t>Physical Development </a:t>
            </a:r>
            <a:r>
              <a:rPr lang="en-GB" sz="1200" b="1" dirty="0" smtClean="0">
                <a:latin typeface="+mj-lt"/>
                <a:ea typeface="Handlee"/>
                <a:cs typeface="Handlee"/>
                <a:sym typeface="Handlee"/>
              </a:rPr>
              <a:t>– Playground/ Parachute Games</a:t>
            </a:r>
            <a:endParaRPr sz="1200" b="1" dirty="0">
              <a:latin typeface="+mj-lt"/>
              <a:ea typeface="Handlee"/>
              <a:cs typeface="Handlee"/>
              <a:sym typeface="Handlee"/>
            </a:endParaRPr>
          </a:p>
          <a:p>
            <a:pPr marL="0" lvl="0" indent="0" algn="l" rtl="0">
              <a:spcBef>
                <a:spcPts val="0"/>
              </a:spcBef>
              <a:spcAft>
                <a:spcPts val="0"/>
              </a:spcAft>
              <a:buNone/>
            </a:pPr>
            <a:r>
              <a:rPr lang="en-GB" sz="1200" dirty="0">
                <a:latin typeface="+mj-lt"/>
                <a:ea typeface="Handlee"/>
                <a:cs typeface="Handlee"/>
                <a:sym typeface="Handlee"/>
              </a:rPr>
              <a:t>We will be playing listening and attention </a:t>
            </a:r>
            <a:r>
              <a:rPr lang="en-GB" sz="1200" dirty="0" smtClean="0">
                <a:latin typeface="+mj-lt"/>
                <a:ea typeface="Handlee"/>
                <a:cs typeface="Handlee"/>
                <a:sym typeface="Handlee"/>
              </a:rPr>
              <a:t>games in </a:t>
            </a:r>
            <a:r>
              <a:rPr lang="en-GB" sz="1200" dirty="0">
                <a:latin typeface="+mj-lt"/>
                <a:ea typeface="Handlee"/>
                <a:cs typeface="Handlee"/>
                <a:sym typeface="Handlee"/>
              </a:rPr>
              <a:t>PE that will involve the children negotiating  the space around them, carefully changing direction etc.  </a:t>
            </a:r>
            <a:r>
              <a:rPr lang="en-GB" sz="1200" dirty="0">
                <a:solidFill>
                  <a:schemeClr val="dk1"/>
                </a:solidFill>
                <a:latin typeface="+mj-lt"/>
                <a:ea typeface="Handlee"/>
                <a:cs typeface="Handlee"/>
                <a:sym typeface="Handlee"/>
              </a:rPr>
              <a:t>Further develop the skills they need to manage the school day </a:t>
            </a:r>
            <a:r>
              <a:rPr lang="en-GB" sz="1200" dirty="0" smtClean="0">
                <a:solidFill>
                  <a:schemeClr val="dk1"/>
                </a:solidFill>
                <a:latin typeface="+mj-lt"/>
                <a:ea typeface="Handlee"/>
                <a:cs typeface="Handlee"/>
                <a:sym typeface="Handlee"/>
              </a:rPr>
              <a:t>successfully:</a:t>
            </a:r>
            <a:r>
              <a:rPr lang="en-GB" sz="1200" dirty="0">
                <a:solidFill>
                  <a:schemeClr val="dk1"/>
                </a:solidFill>
                <a:latin typeface="+mj-lt"/>
                <a:ea typeface="Handlee"/>
                <a:cs typeface="Handlee"/>
                <a:sym typeface="Handlee"/>
              </a:rPr>
              <a:t> </a:t>
            </a:r>
            <a:r>
              <a:rPr lang="en-GB" sz="1200" dirty="0" smtClean="0">
                <a:solidFill>
                  <a:schemeClr val="dk1"/>
                </a:solidFill>
                <a:latin typeface="+mj-lt"/>
                <a:ea typeface="Handlee"/>
                <a:cs typeface="Handlee"/>
                <a:sym typeface="Handlee"/>
              </a:rPr>
              <a:t>lining </a:t>
            </a:r>
            <a:r>
              <a:rPr lang="en-GB" sz="1200" dirty="0">
                <a:solidFill>
                  <a:schemeClr val="dk1"/>
                </a:solidFill>
                <a:latin typeface="+mj-lt"/>
                <a:ea typeface="Handlee"/>
                <a:cs typeface="Handlee"/>
                <a:sym typeface="Handlee"/>
              </a:rPr>
              <a:t>up and queuing, mealtimes, personal hygiene</a:t>
            </a:r>
            <a:r>
              <a:rPr lang="en-GB" sz="1200" dirty="0" smtClean="0">
                <a:solidFill>
                  <a:schemeClr val="dk1"/>
                </a:solidFill>
                <a:latin typeface="+mj-lt"/>
                <a:ea typeface="Handlee"/>
                <a:cs typeface="Handlee"/>
                <a:sym typeface="Handlee"/>
              </a:rPr>
              <a:t>.</a:t>
            </a:r>
          </a:p>
        </p:txBody>
      </p:sp>
      <p:sp>
        <p:nvSpPr>
          <p:cNvPr id="57" name="Google Shape;98;p14"/>
          <p:cNvSpPr txBox="1"/>
          <p:nvPr/>
        </p:nvSpPr>
        <p:spPr>
          <a:xfrm>
            <a:off x="7566720" y="3668265"/>
            <a:ext cx="7433400" cy="1723518"/>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dirty="0">
                <a:latin typeface="+mj-lt"/>
                <a:ea typeface="Handlee"/>
                <a:cs typeface="Handlee"/>
                <a:sym typeface="Handlee"/>
              </a:rPr>
              <a:t>Expressive Arts and Design: Art /</a:t>
            </a:r>
            <a:r>
              <a:rPr lang="en-GB" sz="1600" b="1" u="sng" dirty="0" smtClean="0">
                <a:latin typeface="+mj-lt"/>
                <a:ea typeface="Handlee"/>
                <a:cs typeface="Handlee"/>
                <a:sym typeface="Handlee"/>
              </a:rPr>
              <a:t>D&amp;T</a:t>
            </a:r>
          </a:p>
          <a:p>
            <a:pPr lvl="0"/>
            <a:r>
              <a:rPr lang="en-GB" sz="1200" b="1" dirty="0" smtClean="0">
                <a:ea typeface="Handlee"/>
                <a:cs typeface="Handlee"/>
                <a:sym typeface="Handlee"/>
              </a:rPr>
              <a:t>Making a healthy snack using a machine e.g. smoothie using a blender or toast using a toaster. </a:t>
            </a:r>
          </a:p>
          <a:p>
            <a:pPr lvl="0"/>
            <a:endParaRPr lang="en-GB" sz="1200" b="1" dirty="0">
              <a:ea typeface="Handlee"/>
              <a:cs typeface="Handlee"/>
              <a:sym typeface="Handlee"/>
            </a:endParaRPr>
          </a:p>
          <a:p>
            <a:r>
              <a:rPr lang="en-GB" sz="1200" b="1" dirty="0">
                <a:latin typeface="+mj-lt"/>
                <a:ea typeface="Handlee"/>
                <a:cs typeface="Handlee"/>
                <a:sym typeface="Handlee"/>
              </a:rPr>
              <a:t>Painting: Jackson Pollock </a:t>
            </a:r>
            <a:r>
              <a:rPr lang="en-GB" sz="1200" dirty="0">
                <a:latin typeface="+mj-lt"/>
                <a:ea typeface="Handlee"/>
                <a:cs typeface="Handlee"/>
                <a:sym typeface="Handlee"/>
              </a:rPr>
              <a:t> </a:t>
            </a:r>
            <a:endParaRPr lang="en-GB" sz="1200" dirty="0" smtClean="0">
              <a:latin typeface="+mj-lt"/>
              <a:ea typeface="Handlee"/>
              <a:cs typeface="Handlee"/>
              <a:sym typeface="Handlee"/>
            </a:endParaRPr>
          </a:p>
          <a:p>
            <a:endParaRPr lang="en-GB" sz="1200" dirty="0">
              <a:latin typeface="Handlee"/>
              <a:ea typeface="Handlee"/>
              <a:cs typeface="Handlee"/>
              <a:sym typeface="Handlee"/>
            </a:endParaRPr>
          </a:p>
          <a:p>
            <a:endParaRPr lang="en-GB" sz="1200" dirty="0" smtClean="0">
              <a:latin typeface="Handlee"/>
              <a:ea typeface="Handlee"/>
              <a:cs typeface="Handlee"/>
              <a:sym typeface="Handlee"/>
            </a:endParaRPr>
          </a:p>
          <a:p>
            <a:endParaRPr lang="en-GB" sz="1200" dirty="0">
              <a:latin typeface="Handlee"/>
              <a:ea typeface="Handlee"/>
              <a:cs typeface="Handlee"/>
              <a:sym typeface="Handlee"/>
            </a:endParaRPr>
          </a:p>
          <a:p>
            <a:pPr lvl="0"/>
            <a:endParaRPr lang="en-GB" sz="1200" dirty="0">
              <a:ea typeface="Handlee"/>
              <a:cs typeface="Handlee"/>
              <a:sym typeface="Handlee"/>
            </a:endParaRPr>
          </a:p>
        </p:txBody>
      </p:sp>
      <p:sp>
        <p:nvSpPr>
          <p:cNvPr id="59" name="Google Shape;103;p14"/>
          <p:cNvSpPr txBox="1"/>
          <p:nvPr/>
        </p:nvSpPr>
        <p:spPr>
          <a:xfrm>
            <a:off x="7618534" y="5553928"/>
            <a:ext cx="4952030" cy="1107965"/>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mj-lt"/>
                <a:ea typeface="Handlee"/>
                <a:cs typeface="Handlee"/>
                <a:sym typeface="Handlee"/>
              </a:rPr>
              <a:t>Jigsaw (PSED):  Puzzle 2- Celebrating Differences</a:t>
            </a:r>
            <a:endParaRPr sz="1200" b="1" dirty="0">
              <a:solidFill>
                <a:schemeClr val="dk1"/>
              </a:solidFill>
              <a:latin typeface="+mj-lt"/>
              <a:ea typeface="Handlee"/>
              <a:cs typeface="Handlee"/>
              <a:sym typeface="Handlee"/>
            </a:endParaRPr>
          </a:p>
          <a:p>
            <a:pPr lvl="0">
              <a:buClr>
                <a:schemeClr val="dk1"/>
              </a:buClr>
              <a:buSzPts val="1100"/>
            </a:pPr>
            <a:r>
              <a:rPr lang="en-GB" sz="1200" u="sng" dirty="0" smtClean="0">
                <a:solidFill>
                  <a:schemeClr val="dk1"/>
                </a:solidFill>
                <a:latin typeface="+mj-lt"/>
                <a:ea typeface="Handlee"/>
                <a:cs typeface="Handlee"/>
                <a:sym typeface="Handlee"/>
              </a:rPr>
              <a:t>Piece 4- </a:t>
            </a:r>
            <a:r>
              <a:rPr lang="en-GB" sz="1200" dirty="0" smtClean="0">
                <a:solidFill>
                  <a:schemeClr val="dk1"/>
                </a:solidFill>
                <a:latin typeface="+mj-lt"/>
                <a:ea typeface="Handlee"/>
                <a:cs typeface="Handlee"/>
                <a:sym typeface="Handlee"/>
              </a:rPr>
              <a:t>I can</a:t>
            </a:r>
            <a:r>
              <a:rPr lang="en-GB" sz="1200" dirty="0" smtClean="0">
                <a:latin typeface="+mj-lt"/>
              </a:rPr>
              <a:t> </a:t>
            </a:r>
            <a:r>
              <a:rPr lang="en-GB" sz="1200" dirty="0">
                <a:latin typeface="+mj-lt"/>
              </a:rPr>
              <a:t>tell you why I think my home is special to </a:t>
            </a:r>
            <a:r>
              <a:rPr lang="en-GB" sz="1200" dirty="0" smtClean="0">
                <a:latin typeface="+mj-lt"/>
              </a:rPr>
              <a:t>me</a:t>
            </a:r>
          </a:p>
          <a:p>
            <a:pPr lvl="0">
              <a:buClr>
                <a:schemeClr val="dk1"/>
              </a:buClr>
              <a:buSzPts val="1100"/>
            </a:pPr>
            <a:r>
              <a:rPr lang="en-GB" sz="1200" u="sng" dirty="0" smtClean="0">
                <a:solidFill>
                  <a:schemeClr val="dk1"/>
                </a:solidFill>
                <a:latin typeface="+mj-lt"/>
                <a:ea typeface="Handlee"/>
                <a:cs typeface="Handlee"/>
                <a:sym typeface="Handlee"/>
              </a:rPr>
              <a:t>Piece 5- </a:t>
            </a:r>
            <a:r>
              <a:rPr lang="en-GB" sz="1200" dirty="0" smtClean="0">
                <a:solidFill>
                  <a:schemeClr val="dk1"/>
                </a:solidFill>
                <a:latin typeface="+mj-lt"/>
                <a:ea typeface="Handlee"/>
                <a:cs typeface="Handlee"/>
                <a:sym typeface="Handlee"/>
              </a:rPr>
              <a:t>I can tell you how to be a kind friend.</a:t>
            </a:r>
          </a:p>
          <a:p>
            <a:pPr lvl="0">
              <a:buClr>
                <a:schemeClr val="dk1"/>
              </a:buClr>
              <a:buSzPts val="1100"/>
            </a:pPr>
            <a:r>
              <a:rPr lang="en-GB" sz="1200" u="sng" dirty="0" smtClean="0">
                <a:solidFill>
                  <a:schemeClr val="dk1"/>
                </a:solidFill>
                <a:latin typeface="+mj-lt"/>
                <a:ea typeface="Handlee"/>
                <a:cs typeface="Handlee"/>
                <a:sym typeface="Handlee"/>
              </a:rPr>
              <a:t>Piece 6- </a:t>
            </a:r>
            <a:r>
              <a:rPr lang="en-GB" sz="1200" dirty="0">
                <a:latin typeface="+mj-lt"/>
              </a:rPr>
              <a:t>I know which words to use to stand up for myself when someone says or does something </a:t>
            </a:r>
            <a:r>
              <a:rPr lang="en-GB" sz="1200" dirty="0" smtClean="0">
                <a:latin typeface="+mj-lt"/>
              </a:rPr>
              <a:t>unkind.</a:t>
            </a:r>
            <a:endParaRPr lang="en-GB" sz="1200" dirty="0" smtClean="0">
              <a:solidFill>
                <a:schemeClr val="dk1"/>
              </a:solidFill>
              <a:latin typeface="+mj-lt"/>
              <a:ea typeface="Handlee"/>
              <a:cs typeface="Handlee"/>
              <a:sym typeface="Handlee"/>
            </a:endParaRPr>
          </a:p>
        </p:txBody>
      </p:sp>
      <p:pic>
        <p:nvPicPr>
          <p:cNvPr id="61" name="Google Shape;154;p14"/>
          <p:cNvPicPr preferRelativeResize="0"/>
          <p:nvPr/>
        </p:nvPicPr>
        <p:blipFill>
          <a:blip r:embed="rId4">
            <a:alphaModFix/>
          </a:blip>
          <a:stretch>
            <a:fillRect/>
          </a:stretch>
        </p:blipFill>
        <p:spPr>
          <a:xfrm>
            <a:off x="12646764" y="5449077"/>
            <a:ext cx="1791131" cy="1230627"/>
          </a:xfrm>
          <a:prstGeom prst="rect">
            <a:avLst/>
          </a:prstGeom>
          <a:noFill/>
          <a:ln>
            <a:noFill/>
          </a:ln>
        </p:spPr>
      </p:pic>
      <p:pic>
        <p:nvPicPr>
          <p:cNvPr id="75" name="Google Shape;143;p14"/>
          <p:cNvPicPr preferRelativeResize="0"/>
          <p:nvPr/>
        </p:nvPicPr>
        <p:blipFill>
          <a:blip r:embed="rId3">
            <a:alphaModFix/>
          </a:blip>
          <a:stretch>
            <a:fillRect/>
          </a:stretch>
        </p:blipFill>
        <p:spPr>
          <a:xfrm>
            <a:off x="2181832" y="8821642"/>
            <a:ext cx="385475" cy="364925"/>
          </a:xfrm>
          <a:prstGeom prst="rect">
            <a:avLst/>
          </a:prstGeom>
          <a:noFill/>
          <a:ln>
            <a:noFill/>
          </a:ln>
        </p:spPr>
      </p:pic>
      <p:pic>
        <p:nvPicPr>
          <p:cNvPr id="1028" name="Picture 4" descr="RWI set one mat | Teaching Resour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766" y="6838315"/>
            <a:ext cx="3008558" cy="2255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G_6945.jpg"/>
          <p:cNvPicPr>
            <a:picLocks noChangeAspect="1" noChangeArrowheads="1"/>
          </p:cNvPicPr>
          <p:nvPr/>
        </p:nvPicPr>
        <p:blipFill rotWithShape="1">
          <a:blip r:embed="rId6">
            <a:extLst>
              <a:ext uri="{28A0092B-C50C-407E-A947-70E740481C1C}">
                <a14:useLocalDpi xmlns:a14="http://schemas.microsoft.com/office/drawing/2010/main" val="0"/>
              </a:ext>
            </a:extLst>
          </a:blip>
          <a:srcRect l="9964" t="12567" r="9623" b="7649"/>
          <a:stretch/>
        </p:blipFill>
        <p:spPr bwMode="auto">
          <a:xfrm>
            <a:off x="5204620" y="8551061"/>
            <a:ext cx="875594" cy="842343"/>
          </a:xfrm>
          <a:prstGeom prst="rect">
            <a:avLst/>
          </a:prstGeom>
          <a:noFill/>
          <a:extLst>
            <a:ext uri="{909E8E84-426E-40DD-AFC4-6F175D3DCCD1}">
              <a14:hiddenFill xmlns:a14="http://schemas.microsoft.com/office/drawing/2010/main">
                <a:solidFill>
                  <a:srgbClr val="FFFFFF"/>
                </a:solidFill>
              </a14:hiddenFill>
            </a:ext>
          </a:extLst>
        </p:spPr>
      </p:pic>
      <p:pic>
        <p:nvPicPr>
          <p:cNvPr id="77" name="Google Shape;111;p14"/>
          <p:cNvPicPr preferRelativeResize="0"/>
          <p:nvPr/>
        </p:nvPicPr>
        <p:blipFill>
          <a:blip r:embed="rId7">
            <a:alphaModFix/>
          </a:blip>
          <a:stretch>
            <a:fillRect/>
          </a:stretch>
        </p:blipFill>
        <p:spPr>
          <a:xfrm>
            <a:off x="9691928" y="729774"/>
            <a:ext cx="709350" cy="637875"/>
          </a:xfrm>
          <a:prstGeom prst="rect">
            <a:avLst/>
          </a:prstGeom>
          <a:noFill/>
          <a:ln>
            <a:noFill/>
          </a:ln>
        </p:spPr>
      </p:pic>
      <p:pic>
        <p:nvPicPr>
          <p:cNvPr id="78" name="Google Shape;112;p14"/>
          <p:cNvPicPr preferRelativeResize="0"/>
          <p:nvPr/>
        </p:nvPicPr>
        <p:blipFill>
          <a:blip r:embed="rId8">
            <a:alphaModFix/>
          </a:blip>
          <a:stretch>
            <a:fillRect/>
          </a:stretch>
        </p:blipFill>
        <p:spPr>
          <a:xfrm>
            <a:off x="11684313" y="799862"/>
            <a:ext cx="886251" cy="535800"/>
          </a:xfrm>
          <a:prstGeom prst="rect">
            <a:avLst/>
          </a:prstGeom>
          <a:noFill/>
          <a:ln>
            <a:noFill/>
          </a:ln>
        </p:spPr>
      </p:pic>
      <p:pic>
        <p:nvPicPr>
          <p:cNvPr id="79" name="Google Shape;113;p14"/>
          <p:cNvPicPr preferRelativeResize="0"/>
          <p:nvPr/>
        </p:nvPicPr>
        <p:blipFill>
          <a:blip r:embed="rId9">
            <a:alphaModFix/>
          </a:blip>
          <a:stretch>
            <a:fillRect/>
          </a:stretch>
        </p:blipFill>
        <p:spPr>
          <a:xfrm>
            <a:off x="10732132" y="709250"/>
            <a:ext cx="676094" cy="722400"/>
          </a:xfrm>
          <a:prstGeom prst="rect">
            <a:avLst/>
          </a:prstGeom>
          <a:noFill/>
          <a:ln>
            <a:noFill/>
          </a:ln>
        </p:spPr>
      </p:pic>
      <p:pic>
        <p:nvPicPr>
          <p:cNvPr id="80" name="Google Shape;114;p14"/>
          <p:cNvPicPr preferRelativeResize="0"/>
          <p:nvPr/>
        </p:nvPicPr>
        <p:blipFill>
          <a:blip r:embed="rId10">
            <a:alphaModFix/>
          </a:blip>
          <a:stretch>
            <a:fillRect/>
          </a:stretch>
        </p:blipFill>
        <p:spPr>
          <a:xfrm>
            <a:off x="9570074" y="1741413"/>
            <a:ext cx="820241" cy="818600"/>
          </a:xfrm>
          <a:prstGeom prst="rect">
            <a:avLst/>
          </a:prstGeom>
          <a:noFill/>
          <a:ln>
            <a:noFill/>
          </a:ln>
        </p:spPr>
      </p:pic>
      <p:pic>
        <p:nvPicPr>
          <p:cNvPr id="81" name="Google Shape;115;p14"/>
          <p:cNvPicPr preferRelativeResize="0"/>
          <p:nvPr/>
        </p:nvPicPr>
        <p:blipFill>
          <a:blip r:embed="rId11">
            <a:alphaModFix/>
          </a:blip>
          <a:stretch>
            <a:fillRect/>
          </a:stretch>
        </p:blipFill>
        <p:spPr>
          <a:xfrm>
            <a:off x="10496437" y="1751552"/>
            <a:ext cx="820250" cy="808450"/>
          </a:xfrm>
          <a:prstGeom prst="rect">
            <a:avLst/>
          </a:prstGeom>
          <a:noFill/>
          <a:ln>
            <a:noFill/>
          </a:ln>
        </p:spPr>
      </p:pic>
      <p:pic>
        <p:nvPicPr>
          <p:cNvPr id="82" name="Google Shape;116;p14"/>
          <p:cNvPicPr preferRelativeResize="0"/>
          <p:nvPr/>
        </p:nvPicPr>
        <p:blipFill rotWithShape="1">
          <a:blip r:embed="rId12">
            <a:alphaModFix/>
          </a:blip>
          <a:srcRect r="3400"/>
          <a:stretch/>
        </p:blipFill>
        <p:spPr>
          <a:xfrm rot="259033">
            <a:off x="11359595" y="1789453"/>
            <a:ext cx="756810" cy="722503"/>
          </a:xfrm>
          <a:prstGeom prst="rect">
            <a:avLst/>
          </a:prstGeom>
          <a:noFill/>
          <a:ln>
            <a:noFill/>
          </a:ln>
        </p:spPr>
      </p:pic>
      <p:pic>
        <p:nvPicPr>
          <p:cNvPr id="83" name="Google Shape;141;p14"/>
          <p:cNvPicPr preferRelativeResize="0"/>
          <p:nvPr/>
        </p:nvPicPr>
        <p:blipFill>
          <a:blip r:embed="rId3">
            <a:alphaModFix/>
          </a:blip>
          <a:stretch>
            <a:fillRect/>
          </a:stretch>
        </p:blipFill>
        <p:spPr>
          <a:xfrm>
            <a:off x="12254150" y="1732749"/>
            <a:ext cx="488665" cy="543198"/>
          </a:xfrm>
          <a:prstGeom prst="rect">
            <a:avLst/>
          </a:prstGeom>
          <a:noFill/>
          <a:ln>
            <a:noFill/>
          </a:ln>
        </p:spPr>
      </p:pic>
      <p:sp>
        <p:nvSpPr>
          <p:cNvPr id="84" name="Google Shape;142;p14"/>
          <p:cNvSpPr txBox="1"/>
          <p:nvPr/>
        </p:nvSpPr>
        <p:spPr>
          <a:xfrm>
            <a:off x="12750538" y="1903336"/>
            <a:ext cx="1959302" cy="738633"/>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j-lt"/>
                <a:ea typeface="Handlee"/>
                <a:cs typeface="Handlee"/>
                <a:sym typeface="Handlee"/>
              </a:rPr>
              <a:t>Can you make playdough at home following the recipe / instructions?</a:t>
            </a:r>
            <a:endParaRPr sz="1200" dirty="0">
              <a:latin typeface="+mj-lt"/>
              <a:ea typeface="Handlee"/>
              <a:cs typeface="Handlee"/>
              <a:sym typeface="Handlee"/>
            </a:endParaRPr>
          </a:p>
        </p:txBody>
      </p:sp>
      <p:pic>
        <p:nvPicPr>
          <p:cNvPr id="6" name="Picture 5"/>
          <p:cNvPicPr>
            <a:picLocks noChangeAspect="1"/>
          </p:cNvPicPr>
          <p:nvPr/>
        </p:nvPicPr>
        <p:blipFill rotWithShape="1">
          <a:blip r:embed="rId13"/>
          <a:srcRect l="72426" t="18327" r="11615" b="53027"/>
          <a:stretch/>
        </p:blipFill>
        <p:spPr>
          <a:xfrm>
            <a:off x="13755999" y="64355"/>
            <a:ext cx="1317597" cy="1329685"/>
          </a:xfrm>
          <a:prstGeom prst="rect">
            <a:avLst/>
          </a:prstGeom>
        </p:spPr>
      </p:pic>
      <p:pic>
        <p:nvPicPr>
          <p:cNvPr id="2" name="Picture 1"/>
          <p:cNvPicPr>
            <a:picLocks noChangeAspect="1"/>
          </p:cNvPicPr>
          <p:nvPr/>
        </p:nvPicPr>
        <p:blipFill rotWithShape="1">
          <a:blip r:embed="rId14"/>
          <a:srcRect l="58505" t="56958" r="31530" b="24945"/>
          <a:stretch/>
        </p:blipFill>
        <p:spPr>
          <a:xfrm>
            <a:off x="3628184" y="8251534"/>
            <a:ext cx="992495" cy="1013387"/>
          </a:xfrm>
          <a:prstGeom prst="rect">
            <a:avLst/>
          </a:prstGeom>
        </p:spPr>
      </p:pic>
      <p:sp>
        <p:nvSpPr>
          <p:cNvPr id="58" name="Google Shape;74;p13"/>
          <p:cNvSpPr txBox="1"/>
          <p:nvPr/>
        </p:nvSpPr>
        <p:spPr>
          <a:xfrm>
            <a:off x="5087118" y="219258"/>
            <a:ext cx="2303079" cy="1292631"/>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a:t>Explore these words together. Talk with an adult about what each word means and use the words in a sentence or as you play. </a:t>
            </a:r>
            <a:endParaRPr lang="en-GB" sz="1200" dirty="0" smtClean="0"/>
          </a:p>
        </p:txBody>
      </p:sp>
      <p:pic>
        <p:nvPicPr>
          <p:cNvPr id="65" name="Google Shape;143;p14"/>
          <p:cNvPicPr preferRelativeResize="0"/>
          <p:nvPr/>
        </p:nvPicPr>
        <p:blipFill>
          <a:blip r:embed="rId3">
            <a:alphaModFix/>
          </a:blip>
          <a:stretch>
            <a:fillRect/>
          </a:stretch>
        </p:blipFill>
        <p:spPr>
          <a:xfrm>
            <a:off x="4653106" y="105164"/>
            <a:ext cx="385475" cy="364925"/>
          </a:xfrm>
          <a:prstGeom prst="rect">
            <a:avLst/>
          </a:prstGeom>
          <a:noFill/>
          <a:ln>
            <a:noFill/>
          </a:ln>
        </p:spPr>
      </p:pic>
      <p:pic>
        <p:nvPicPr>
          <p:cNvPr id="10" name="Picture 9"/>
          <p:cNvPicPr>
            <a:picLocks noChangeAspect="1"/>
          </p:cNvPicPr>
          <p:nvPr/>
        </p:nvPicPr>
        <p:blipFill rotWithShape="1">
          <a:blip r:embed="rId15"/>
          <a:srcRect l="26298" t="28455" r="52002" b="63650"/>
          <a:stretch/>
        </p:blipFill>
        <p:spPr>
          <a:xfrm>
            <a:off x="160850" y="112605"/>
            <a:ext cx="2823411" cy="577516"/>
          </a:xfrm>
          <a:prstGeom prst="rect">
            <a:avLst/>
          </a:prstGeom>
        </p:spPr>
      </p:pic>
      <p:pic>
        <p:nvPicPr>
          <p:cNvPr id="12" name="Picture 11"/>
          <p:cNvPicPr>
            <a:picLocks noChangeAspect="1"/>
          </p:cNvPicPr>
          <p:nvPr/>
        </p:nvPicPr>
        <p:blipFill rotWithShape="1">
          <a:blip r:embed="rId16"/>
          <a:srcRect l="26421" t="29771" r="5642" b="18035"/>
          <a:stretch/>
        </p:blipFill>
        <p:spPr>
          <a:xfrm>
            <a:off x="208857" y="608248"/>
            <a:ext cx="4740217" cy="2047498"/>
          </a:xfrm>
          <a:prstGeom prst="rect">
            <a:avLst/>
          </a:prstGeom>
        </p:spPr>
      </p:pic>
      <p:pic>
        <p:nvPicPr>
          <p:cNvPr id="13" name="Picture 12"/>
          <p:cNvPicPr>
            <a:picLocks noChangeAspect="1"/>
          </p:cNvPicPr>
          <p:nvPr/>
        </p:nvPicPr>
        <p:blipFill rotWithShape="1">
          <a:blip r:embed="rId17"/>
          <a:srcRect l="26298" t="31088" r="5642" b="43913"/>
          <a:stretch/>
        </p:blipFill>
        <p:spPr>
          <a:xfrm>
            <a:off x="208857" y="2745237"/>
            <a:ext cx="4773665" cy="1036441"/>
          </a:xfrm>
          <a:prstGeom prst="rect">
            <a:avLst/>
          </a:prstGeom>
        </p:spPr>
      </p:pic>
      <p:pic>
        <p:nvPicPr>
          <p:cNvPr id="14" name="Picture 13"/>
          <p:cNvPicPr>
            <a:picLocks noChangeAspect="1"/>
          </p:cNvPicPr>
          <p:nvPr/>
        </p:nvPicPr>
        <p:blipFill rotWithShape="1">
          <a:blip r:embed="rId17"/>
          <a:srcRect l="26545" t="58719" r="46318" b="17377"/>
          <a:stretch/>
        </p:blipFill>
        <p:spPr>
          <a:xfrm>
            <a:off x="5177080" y="1680942"/>
            <a:ext cx="2025826" cy="1003264"/>
          </a:xfrm>
          <a:prstGeom prst="rect">
            <a:avLst/>
          </a:prstGeom>
        </p:spPr>
      </p:pic>
      <p:pic>
        <p:nvPicPr>
          <p:cNvPr id="67" name="Picture 66"/>
          <p:cNvPicPr>
            <a:picLocks noChangeAspect="1"/>
          </p:cNvPicPr>
          <p:nvPr/>
        </p:nvPicPr>
        <p:blipFill rotWithShape="1">
          <a:blip r:embed="rId17"/>
          <a:srcRect l="54158" t="58719" r="33631" b="17377"/>
          <a:stretch/>
        </p:blipFill>
        <p:spPr>
          <a:xfrm>
            <a:off x="5177080" y="2726845"/>
            <a:ext cx="911596" cy="1003264"/>
          </a:xfrm>
          <a:prstGeom prst="rect">
            <a:avLst/>
          </a:prstGeom>
        </p:spPr>
      </p:pic>
      <p:pic>
        <p:nvPicPr>
          <p:cNvPr id="2050" name="Picture 2" descr="https://images.twinkl.co.uk/tw1n/image/private/t_630/u/ux/screenshot-2021-03-16-at-15.15.55_ver_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21233" y="5570282"/>
            <a:ext cx="1542199" cy="1162769"/>
          </a:xfrm>
          <a:prstGeom prst="rect">
            <a:avLst/>
          </a:prstGeom>
          <a:noFill/>
          <a:extLst>
            <a:ext uri="{909E8E84-426E-40DD-AFC4-6F175D3DCCD1}">
              <a14:hiddenFill xmlns:a14="http://schemas.microsoft.com/office/drawing/2010/main">
                <a:solidFill>
                  <a:srgbClr val="FFFFFF"/>
                </a:solidFill>
              </a14:hiddenFill>
            </a:ext>
          </a:extLst>
        </p:spPr>
      </p:pic>
      <p:sp>
        <p:nvSpPr>
          <p:cNvPr id="70" name="Google Shape;74;p13"/>
          <p:cNvSpPr txBox="1"/>
          <p:nvPr/>
        </p:nvSpPr>
        <p:spPr>
          <a:xfrm>
            <a:off x="4331368" y="3821153"/>
            <a:ext cx="3082349" cy="1292631"/>
          </a:xfrm>
          <a:prstGeom prst="rect">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t>Possible experiences: </a:t>
            </a:r>
            <a:endParaRPr lang="en-GB" sz="1200" b="1" dirty="0" smtClean="0"/>
          </a:p>
          <a:p>
            <a:pPr lvl="0"/>
            <a:r>
              <a:rPr lang="en-GB" sz="1200" dirty="0" smtClean="0"/>
              <a:t>We will be learning all about electricity. We will be making our own simple circuit and investigating what happens when there is a break in the circuit or if the battery is removed.</a:t>
            </a:r>
          </a:p>
        </p:txBody>
      </p:sp>
      <p:sp>
        <p:nvSpPr>
          <p:cNvPr id="71" name="Right Arrow 70"/>
          <p:cNvSpPr/>
          <p:nvPr/>
        </p:nvSpPr>
        <p:spPr>
          <a:xfrm rot="16200000">
            <a:off x="6079116" y="5241146"/>
            <a:ext cx="502634" cy="32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Google Shape;121;p14"/>
          <p:cNvSpPr txBox="1"/>
          <p:nvPr/>
        </p:nvSpPr>
        <p:spPr>
          <a:xfrm>
            <a:off x="7596722" y="4623335"/>
            <a:ext cx="7113117"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j-lt"/>
                <a:ea typeface="Handlee"/>
                <a:cs typeface="Handlee"/>
                <a:sym typeface="Handlee"/>
              </a:rPr>
              <a:t>He was an </a:t>
            </a:r>
            <a:r>
              <a:rPr lang="en-GB" sz="1200" b="1" dirty="0">
                <a:latin typeface="+mj-lt"/>
                <a:ea typeface="Handlee"/>
                <a:cs typeface="Handlee"/>
                <a:sym typeface="Handlee"/>
              </a:rPr>
              <a:t>abstract </a:t>
            </a:r>
            <a:r>
              <a:rPr lang="en-GB" sz="1200" dirty="0">
                <a:latin typeface="+mj-lt"/>
                <a:ea typeface="Handlee"/>
                <a:cs typeface="Handlee"/>
                <a:sym typeface="Handlee"/>
              </a:rPr>
              <a:t>artist which means he used shapes and colours rather than painting real things</a:t>
            </a:r>
            <a:endParaRPr sz="1200" dirty="0">
              <a:latin typeface="+mj-lt"/>
              <a:ea typeface="Handlee"/>
              <a:cs typeface="Handlee"/>
              <a:sym typeface="Handlee"/>
            </a:endParaRPr>
          </a:p>
        </p:txBody>
      </p:sp>
      <p:sp>
        <p:nvSpPr>
          <p:cNvPr id="74" name="Google Shape;123;p14"/>
          <p:cNvSpPr txBox="1"/>
          <p:nvPr/>
        </p:nvSpPr>
        <p:spPr>
          <a:xfrm>
            <a:off x="7590599" y="4913012"/>
            <a:ext cx="743403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latin typeface="+mj-lt"/>
                <a:ea typeface="Handlee"/>
                <a:cs typeface="Handlee"/>
                <a:sym typeface="Handlee"/>
              </a:rPr>
              <a:t>Pollock invented ‘</a:t>
            </a:r>
            <a:r>
              <a:rPr lang="en-GB" sz="1200" b="1" dirty="0">
                <a:latin typeface="+mj-lt"/>
                <a:ea typeface="Handlee"/>
                <a:cs typeface="Handlee"/>
                <a:sym typeface="Handlee"/>
              </a:rPr>
              <a:t>paint dripping</a:t>
            </a:r>
            <a:r>
              <a:rPr lang="en-GB" sz="1200" dirty="0">
                <a:latin typeface="+mj-lt"/>
                <a:ea typeface="Handlee"/>
                <a:cs typeface="Handlee"/>
                <a:sym typeface="Handlee"/>
              </a:rPr>
              <a:t>’. He used different tools to </a:t>
            </a:r>
            <a:r>
              <a:rPr lang="en-GB" sz="1200" b="1" dirty="0">
                <a:latin typeface="+mj-lt"/>
                <a:ea typeface="Handlee"/>
                <a:cs typeface="Handlee"/>
                <a:sym typeface="Handlee"/>
              </a:rPr>
              <a:t>drip, pour and splatter</a:t>
            </a:r>
            <a:r>
              <a:rPr lang="en-GB" sz="1200" dirty="0">
                <a:latin typeface="+mj-lt"/>
                <a:ea typeface="Handlee"/>
                <a:cs typeface="Handlee"/>
                <a:sym typeface="Handlee"/>
              </a:rPr>
              <a:t> paint onto the canvas from above</a:t>
            </a:r>
            <a:r>
              <a:rPr lang="en-GB" sz="1200" dirty="0">
                <a:latin typeface="Handlee"/>
                <a:ea typeface="Handlee"/>
                <a:cs typeface="Handlee"/>
                <a:sym typeface="Handlee"/>
              </a:rPr>
              <a:t>.</a:t>
            </a:r>
            <a:endParaRPr sz="1200" dirty="0">
              <a:latin typeface="Handlee"/>
              <a:ea typeface="Handlee"/>
              <a:cs typeface="Handlee"/>
              <a:sym typeface="Handlee"/>
            </a:endParaRPr>
          </a:p>
        </p:txBody>
      </p:sp>
      <p:pic>
        <p:nvPicPr>
          <p:cNvPr id="85" name="Google Shape;120;p14" descr="See the source image"/>
          <p:cNvPicPr preferRelativeResize="0"/>
          <p:nvPr/>
        </p:nvPicPr>
        <p:blipFill rotWithShape="1">
          <a:blip r:embed="rId19">
            <a:alphaModFix/>
          </a:blip>
          <a:srcRect/>
          <a:stretch/>
        </p:blipFill>
        <p:spPr>
          <a:xfrm>
            <a:off x="9978594" y="4238397"/>
            <a:ext cx="731863" cy="447644"/>
          </a:xfrm>
          <a:prstGeom prst="rect">
            <a:avLst/>
          </a:prstGeom>
          <a:noFill/>
          <a:ln>
            <a:noFill/>
          </a:ln>
        </p:spPr>
      </p:pic>
      <p:pic>
        <p:nvPicPr>
          <p:cNvPr id="86" name="Google Shape;122;p14" descr="Jackson Pollock Birthday: Jackson Pollock Birthday: com/jackson-pollock-birthday ... : Jackson ..."/>
          <p:cNvPicPr preferRelativeResize="0"/>
          <p:nvPr/>
        </p:nvPicPr>
        <p:blipFill rotWithShape="1">
          <a:blip r:embed="rId20">
            <a:alphaModFix/>
          </a:blip>
          <a:srcRect/>
          <a:stretch/>
        </p:blipFill>
        <p:spPr>
          <a:xfrm>
            <a:off x="10823063" y="4217873"/>
            <a:ext cx="914937" cy="44774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920</Words>
  <Application>Microsoft Office PowerPoint</Application>
  <PresentationFormat>Custom</PresentationFormat>
  <Paragraphs>98</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Handlee</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Crossley</dc:creator>
  <cp:lastModifiedBy> Rachel Rigby</cp:lastModifiedBy>
  <cp:revision>64</cp:revision>
  <dcterms:modified xsi:type="dcterms:W3CDTF">2022-12-08T16:48:11Z</dcterms:modified>
</cp:coreProperties>
</file>