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
  </p:notesMasterIdLst>
  <p:sldIdLst>
    <p:sldId id="256" r:id="rId2"/>
    <p:sldId id="257" r:id="rId3"/>
  </p:sldIdLst>
  <p:sldSz cx="15119350" cy="10691813"/>
  <p:notesSz cx="6858000" cy="9144000"/>
  <p:embeddedFontLst>
    <p:embeddedFont>
      <p:font typeface="Handlee" panose="020B0604020202020204" charset="0"/>
      <p:regular r:id="rId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68">
          <p15:clr>
            <a:srgbClr val="A4A3A4"/>
          </p15:clr>
        </p15:guide>
        <p15:guide id="2" pos="4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8908E7-9E64-4D4C-B7A5-9CB77C990F78}">
  <a:tblStyle styleId="{0C8908E7-9E64-4D4C-B7A5-9CB77C990F7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74" y="-234"/>
      </p:cViewPr>
      <p:guideLst>
        <p:guide orient="horz" pos="3368"/>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font" Target="fonts/font1.fntdata"/><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04765" y="685800"/>
            <a:ext cx="48492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b8b0ede3cb_0_1: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b8b0ede3c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15423" y="1547778"/>
            <a:ext cx="14089200" cy="4266600"/>
          </a:xfrm>
          <a:prstGeom prst="rect">
            <a:avLst/>
          </a:prstGeom>
        </p:spPr>
        <p:txBody>
          <a:bodyPr spcFirstLastPara="1" wrap="square" lIns="174750" tIns="174750" rIns="174750" bIns="174750" anchor="b" anchorCtr="0">
            <a:normAutofit/>
          </a:bodyPr>
          <a:lstStyle>
            <a:lvl1pPr lvl="0" algn="ctr">
              <a:spcBef>
                <a:spcPts val="0"/>
              </a:spcBef>
              <a:spcAft>
                <a:spcPts val="0"/>
              </a:spcAft>
              <a:buSzPts val="9800"/>
              <a:buNone/>
              <a:defRPr sz="9800"/>
            </a:lvl1pPr>
            <a:lvl2pPr lvl="1" algn="ctr">
              <a:spcBef>
                <a:spcPts val="0"/>
              </a:spcBef>
              <a:spcAft>
                <a:spcPts val="0"/>
              </a:spcAft>
              <a:buSzPts val="9800"/>
              <a:buNone/>
              <a:defRPr sz="9800"/>
            </a:lvl2pPr>
            <a:lvl3pPr lvl="2" algn="ctr">
              <a:spcBef>
                <a:spcPts val="0"/>
              </a:spcBef>
              <a:spcAft>
                <a:spcPts val="0"/>
              </a:spcAft>
              <a:buSzPts val="9800"/>
              <a:buNone/>
              <a:defRPr sz="9800"/>
            </a:lvl3pPr>
            <a:lvl4pPr lvl="3" algn="ctr">
              <a:spcBef>
                <a:spcPts val="0"/>
              </a:spcBef>
              <a:spcAft>
                <a:spcPts val="0"/>
              </a:spcAft>
              <a:buSzPts val="9800"/>
              <a:buNone/>
              <a:defRPr sz="9800"/>
            </a:lvl4pPr>
            <a:lvl5pPr lvl="4" algn="ctr">
              <a:spcBef>
                <a:spcPts val="0"/>
              </a:spcBef>
              <a:spcAft>
                <a:spcPts val="0"/>
              </a:spcAft>
              <a:buSzPts val="9800"/>
              <a:buNone/>
              <a:defRPr sz="9800"/>
            </a:lvl5pPr>
            <a:lvl6pPr lvl="5" algn="ctr">
              <a:spcBef>
                <a:spcPts val="0"/>
              </a:spcBef>
              <a:spcAft>
                <a:spcPts val="0"/>
              </a:spcAft>
              <a:buSzPts val="9800"/>
              <a:buNone/>
              <a:defRPr sz="9800"/>
            </a:lvl6pPr>
            <a:lvl7pPr lvl="6" algn="ctr">
              <a:spcBef>
                <a:spcPts val="0"/>
              </a:spcBef>
              <a:spcAft>
                <a:spcPts val="0"/>
              </a:spcAft>
              <a:buSzPts val="9800"/>
              <a:buNone/>
              <a:defRPr sz="9800"/>
            </a:lvl7pPr>
            <a:lvl8pPr lvl="7" algn="ctr">
              <a:spcBef>
                <a:spcPts val="0"/>
              </a:spcBef>
              <a:spcAft>
                <a:spcPts val="0"/>
              </a:spcAft>
              <a:buSzPts val="9800"/>
              <a:buNone/>
              <a:defRPr sz="9800"/>
            </a:lvl8pPr>
            <a:lvl9pPr lvl="8" algn="ctr">
              <a:spcBef>
                <a:spcPts val="0"/>
              </a:spcBef>
              <a:spcAft>
                <a:spcPts val="0"/>
              </a:spcAft>
              <a:buSzPts val="9800"/>
              <a:buNone/>
              <a:defRPr sz="9800"/>
            </a:lvl9pPr>
          </a:lstStyle>
          <a:p>
            <a:endParaRPr/>
          </a:p>
        </p:txBody>
      </p:sp>
      <p:sp>
        <p:nvSpPr>
          <p:cNvPr id="11" name="Google Shape;11;p2"/>
          <p:cNvSpPr txBox="1">
            <a:spLocks noGrp="1"/>
          </p:cNvSpPr>
          <p:nvPr>
            <p:ph type="subTitle" idx="1"/>
          </p:nvPr>
        </p:nvSpPr>
        <p:spPr>
          <a:xfrm>
            <a:off x="515409" y="5891409"/>
            <a:ext cx="14089200" cy="1647900"/>
          </a:xfrm>
          <a:prstGeom prst="rect">
            <a:avLst/>
          </a:prstGeom>
        </p:spPr>
        <p:txBody>
          <a:bodyPr spcFirstLastPara="1" wrap="square" lIns="174750" tIns="174750" rIns="174750" bIns="174750" anchor="t"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12" name="Google Shape;12;p2"/>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515409" y="2299346"/>
            <a:ext cx="14089200" cy="4081500"/>
          </a:xfrm>
          <a:prstGeom prst="rect">
            <a:avLst/>
          </a:prstGeom>
        </p:spPr>
        <p:txBody>
          <a:bodyPr spcFirstLastPara="1" wrap="square" lIns="174750" tIns="174750" rIns="174750" bIns="174750" anchor="b" anchorCtr="0">
            <a:normAutofit/>
          </a:bodyPr>
          <a:lstStyle>
            <a:lvl1pPr lvl="0" algn="ctr">
              <a:spcBef>
                <a:spcPts val="0"/>
              </a:spcBef>
              <a:spcAft>
                <a:spcPts val="0"/>
              </a:spcAft>
              <a:buSzPts val="23000"/>
              <a:buNone/>
              <a:defRPr sz="23000"/>
            </a:lvl1pPr>
            <a:lvl2pPr lvl="1" algn="ctr">
              <a:spcBef>
                <a:spcPts val="0"/>
              </a:spcBef>
              <a:spcAft>
                <a:spcPts val="0"/>
              </a:spcAft>
              <a:buSzPts val="23000"/>
              <a:buNone/>
              <a:defRPr sz="23000"/>
            </a:lvl2pPr>
            <a:lvl3pPr lvl="2" algn="ctr">
              <a:spcBef>
                <a:spcPts val="0"/>
              </a:spcBef>
              <a:spcAft>
                <a:spcPts val="0"/>
              </a:spcAft>
              <a:buSzPts val="23000"/>
              <a:buNone/>
              <a:defRPr sz="23000"/>
            </a:lvl3pPr>
            <a:lvl4pPr lvl="3" algn="ctr">
              <a:spcBef>
                <a:spcPts val="0"/>
              </a:spcBef>
              <a:spcAft>
                <a:spcPts val="0"/>
              </a:spcAft>
              <a:buSzPts val="23000"/>
              <a:buNone/>
              <a:defRPr sz="23000"/>
            </a:lvl4pPr>
            <a:lvl5pPr lvl="4" algn="ctr">
              <a:spcBef>
                <a:spcPts val="0"/>
              </a:spcBef>
              <a:spcAft>
                <a:spcPts val="0"/>
              </a:spcAft>
              <a:buSzPts val="23000"/>
              <a:buNone/>
              <a:defRPr sz="23000"/>
            </a:lvl5pPr>
            <a:lvl6pPr lvl="5" algn="ctr">
              <a:spcBef>
                <a:spcPts val="0"/>
              </a:spcBef>
              <a:spcAft>
                <a:spcPts val="0"/>
              </a:spcAft>
              <a:buSzPts val="23000"/>
              <a:buNone/>
              <a:defRPr sz="23000"/>
            </a:lvl6pPr>
            <a:lvl7pPr lvl="6" algn="ctr">
              <a:spcBef>
                <a:spcPts val="0"/>
              </a:spcBef>
              <a:spcAft>
                <a:spcPts val="0"/>
              </a:spcAft>
              <a:buSzPts val="23000"/>
              <a:buNone/>
              <a:defRPr sz="23000"/>
            </a:lvl7pPr>
            <a:lvl8pPr lvl="7" algn="ctr">
              <a:spcBef>
                <a:spcPts val="0"/>
              </a:spcBef>
              <a:spcAft>
                <a:spcPts val="0"/>
              </a:spcAft>
              <a:buSzPts val="23000"/>
              <a:buNone/>
              <a:defRPr sz="23000"/>
            </a:lvl8pPr>
            <a:lvl9pPr lvl="8" algn="ctr">
              <a:spcBef>
                <a:spcPts val="0"/>
              </a:spcBef>
              <a:spcAft>
                <a:spcPts val="0"/>
              </a:spcAft>
              <a:buSzPts val="23000"/>
              <a:buNone/>
              <a:defRPr sz="23000"/>
            </a:lvl9pPr>
          </a:lstStyle>
          <a:p>
            <a:r>
              <a:t>xx%</a:t>
            </a:r>
          </a:p>
        </p:txBody>
      </p:sp>
      <p:sp>
        <p:nvSpPr>
          <p:cNvPr id="46" name="Google Shape;46;p11"/>
          <p:cNvSpPr txBox="1">
            <a:spLocks noGrp="1"/>
          </p:cNvSpPr>
          <p:nvPr>
            <p:ph type="body" idx="1"/>
          </p:nvPr>
        </p:nvSpPr>
        <p:spPr>
          <a:xfrm>
            <a:off x="515409" y="6552657"/>
            <a:ext cx="14089200" cy="2703600"/>
          </a:xfrm>
          <a:prstGeom prst="rect">
            <a:avLst/>
          </a:prstGeom>
        </p:spPr>
        <p:txBody>
          <a:bodyPr spcFirstLastPara="1" wrap="square" lIns="174750" tIns="174750" rIns="174750" bIns="174750" anchor="t" anchorCtr="0">
            <a:normAutofit/>
          </a:bodyPr>
          <a:lstStyle>
            <a:lvl1pPr marL="457200" lvl="0" indent="-450850" algn="ctr">
              <a:spcBef>
                <a:spcPts val="0"/>
              </a:spcBef>
              <a:spcAft>
                <a:spcPts val="0"/>
              </a:spcAft>
              <a:buSzPts val="3500"/>
              <a:buChar char="●"/>
              <a:defRPr/>
            </a:lvl1pPr>
            <a:lvl2pPr marL="914400" lvl="1" indent="-393700" algn="ctr">
              <a:spcBef>
                <a:spcPts val="0"/>
              </a:spcBef>
              <a:spcAft>
                <a:spcPts val="0"/>
              </a:spcAft>
              <a:buSzPts val="2600"/>
              <a:buChar char="○"/>
              <a:defRPr/>
            </a:lvl2pPr>
            <a:lvl3pPr marL="1371600" lvl="2" indent="-393700" algn="ctr">
              <a:spcBef>
                <a:spcPts val="0"/>
              </a:spcBef>
              <a:spcAft>
                <a:spcPts val="0"/>
              </a:spcAft>
              <a:buSzPts val="2600"/>
              <a:buChar char="■"/>
              <a:defRPr/>
            </a:lvl3pPr>
            <a:lvl4pPr marL="1828800" lvl="3" indent="-393700" algn="ctr">
              <a:spcBef>
                <a:spcPts val="0"/>
              </a:spcBef>
              <a:spcAft>
                <a:spcPts val="0"/>
              </a:spcAft>
              <a:buSzPts val="2600"/>
              <a:buChar char="●"/>
              <a:defRPr/>
            </a:lvl4pPr>
            <a:lvl5pPr marL="2286000" lvl="4" indent="-393700" algn="ctr">
              <a:spcBef>
                <a:spcPts val="0"/>
              </a:spcBef>
              <a:spcAft>
                <a:spcPts val="0"/>
              </a:spcAft>
              <a:buSzPts val="2600"/>
              <a:buChar char="○"/>
              <a:defRPr/>
            </a:lvl5pPr>
            <a:lvl6pPr marL="2743200" lvl="5" indent="-393700" algn="ctr">
              <a:spcBef>
                <a:spcPts val="0"/>
              </a:spcBef>
              <a:spcAft>
                <a:spcPts val="0"/>
              </a:spcAft>
              <a:buSzPts val="2600"/>
              <a:buChar char="■"/>
              <a:defRPr/>
            </a:lvl6pPr>
            <a:lvl7pPr marL="3200400" lvl="6" indent="-393700" algn="ctr">
              <a:spcBef>
                <a:spcPts val="0"/>
              </a:spcBef>
              <a:spcAft>
                <a:spcPts val="0"/>
              </a:spcAft>
              <a:buSzPts val="2600"/>
              <a:buChar char="●"/>
              <a:defRPr/>
            </a:lvl7pPr>
            <a:lvl8pPr marL="3657600" lvl="7" indent="-393700" algn="ctr">
              <a:spcBef>
                <a:spcPts val="0"/>
              </a:spcBef>
              <a:spcAft>
                <a:spcPts val="0"/>
              </a:spcAft>
              <a:buSzPts val="2600"/>
              <a:buChar char="○"/>
              <a:defRPr/>
            </a:lvl8pPr>
            <a:lvl9pPr marL="4114800" lvl="8" indent="-393700" algn="ctr">
              <a:spcBef>
                <a:spcPts val="0"/>
              </a:spcBef>
              <a:spcAft>
                <a:spcPts val="0"/>
              </a:spcAft>
              <a:buSzPts val="2600"/>
              <a:buChar char="■"/>
              <a:defRPr/>
            </a:lvl9pPr>
          </a:lstStyle>
          <a:p>
            <a:endParaRPr/>
          </a:p>
        </p:txBody>
      </p:sp>
      <p:sp>
        <p:nvSpPr>
          <p:cNvPr id="47" name="Google Shape;47;p11"/>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15409" y="4471058"/>
            <a:ext cx="14089200" cy="1749900"/>
          </a:xfrm>
          <a:prstGeom prst="rect">
            <a:avLst/>
          </a:prstGeom>
        </p:spPr>
        <p:txBody>
          <a:bodyPr spcFirstLastPara="1" wrap="square" lIns="174750" tIns="174750" rIns="174750" bIns="174750" anchor="ctr"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p3"/>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15409" y="925091"/>
            <a:ext cx="14089200" cy="1190400"/>
          </a:xfrm>
          <a:prstGeom prst="rect">
            <a:avLst/>
          </a:prstGeom>
        </p:spPr>
        <p:txBody>
          <a:bodyPr spcFirstLastPara="1" wrap="square" lIns="174750" tIns="174750" rIns="174750" bIns="174750"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18" name="Google Shape;18;p4"/>
          <p:cNvSpPr txBox="1">
            <a:spLocks noGrp="1"/>
          </p:cNvSpPr>
          <p:nvPr>
            <p:ph type="body" idx="1"/>
          </p:nvPr>
        </p:nvSpPr>
        <p:spPr>
          <a:xfrm>
            <a:off x="515409" y="2395696"/>
            <a:ext cx="14089200" cy="7101600"/>
          </a:xfrm>
          <a:prstGeom prst="rect">
            <a:avLst/>
          </a:prstGeom>
        </p:spPr>
        <p:txBody>
          <a:bodyPr spcFirstLastPara="1" wrap="square" lIns="174750" tIns="174750" rIns="174750" bIns="174750" anchor="t" anchorCtr="0">
            <a:normAutofit/>
          </a:bodyPr>
          <a:lstStyle>
            <a:lvl1pPr marL="457200" lvl="0" indent="-450850">
              <a:spcBef>
                <a:spcPts val="0"/>
              </a:spcBef>
              <a:spcAft>
                <a:spcPts val="0"/>
              </a:spcAft>
              <a:buSzPts val="35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
        <p:nvSpPr>
          <p:cNvPr id="19" name="Google Shape;19;p4"/>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515409" y="925091"/>
            <a:ext cx="14089200" cy="1190400"/>
          </a:xfrm>
          <a:prstGeom prst="rect">
            <a:avLst/>
          </a:prstGeom>
        </p:spPr>
        <p:txBody>
          <a:bodyPr spcFirstLastPara="1" wrap="square" lIns="174750" tIns="174750" rIns="174750" bIns="174750"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22" name="Google Shape;22;p5"/>
          <p:cNvSpPr txBox="1">
            <a:spLocks noGrp="1"/>
          </p:cNvSpPr>
          <p:nvPr>
            <p:ph type="body" idx="1"/>
          </p:nvPr>
        </p:nvSpPr>
        <p:spPr>
          <a:xfrm>
            <a:off x="515409" y="2395696"/>
            <a:ext cx="6614100" cy="7101600"/>
          </a:xfrm>
          <a:prstGeom prst="rect">
            <a:avLst/>
          </a:prstGeom>
        </p:spPr>
        <p:txBody>
          <a:bodyPr spcFirstLastPara="1" wrap="square" lIns="174750" tIns="174750" rIns="174750" bIns="174750" anchor="t" anchorCtr="0">
            <a:normAutofit/>
          </a:bodyPr>
          <a:lstStyle>
            <a:lvl1pPr marL="457200" lvl="0" indent="-393700">
              <a:spcBef>
                <a:spcPts val="0"/>
              </a:spcBef>
              <a:spcAft>
                <a:spcPts val="0"/>
              </a:spcAft>
              <a:buSzPts val="2600"/>
              <a:buChar char="●"/>
              <a:defRPr sz="26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3" name="Google Shape;23;p5"/>
          <p:cNvSpPr txBox="1">
            <a:spLocks noGrp="1"/>
          </p:cNvSpPr>
          <p:nvPr>
            <p:ph type="body" idx="2"/>
          </p:nvPr>
        </p:nvSpPr>
        <p:spPr>
          <a:xfrm>
            <a:off x="7990583" y="2395696"/>
            <a:ext cx="6614100" cy="7101600"/>
          </a:xfrm>
          <a:prstGeom prst="rect">
            <a:avLst/>
          </a:prstGeom>
        </p:spPr>
        <p:txBody>
          <a:bodyPr spcFirstLastPara="1" wrap="square" lIns="174750" tIns="174750" rIns="174750" bIns="174750" anchor="t" anchorCtr="0">
            <a:normAutofit/>
          </a:bodyPr>
          <a:lstStyle>
            <a:lvl1pPr marL="457200" lvl="0" indent="-393700">
              <a:spcBef>
                <a:spcPts val="0"/>
              </a:spcBef>
              <a:spcAft>
                <a:spcPts val="0"/>
              </a:spcAft>
              <a:buSzPts val="2600"/>
              <a:buChar char="●"/>
              <a:defRPr sz="26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4" name="Google Shape;24;p5"/>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515409" y="925091"/>
            <a:ext cx="14089200" cy="1190400"/>
          </a:xfrm>
          <a:prstGeom prst="rect">
            <a:avLst/>
          </a:prstGeom>
        </p:spPr>
        <p:txBody>
          <a:bodyPr spcFirstLastPara="1" wrap="square" lIns="174750" tIns="174750" rIns="174750" bIns="174750"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27" name="Google Shape;27;p6"/>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515409" y="1154948"/>
            <a:ext cx="4643100" cy="1570500"/>
          </a:xfrm>
          <a:prstGeom prst="rect">
            <a:avLst/>
          </a:prstGeom>
        </p:spPr>
        <p:txBody>
          <a:bodyPr spcFirstLastPara="1" wrap="square" lIns="174750" tIns="174750" rIns="174750" bIns="174750" anchor="b" anchorCtr="0">
            <a:normAutofit/>
          </a:bodyPr>
          <a:lstStyle>
            <a:lvl1pPr lvl="0">
              <a:spcBef>
                <a:spcPts val="0"/>
              </a:spcBef>
              <a:spcAft>
                <a:spcPts val="0"/>
              </a:spcAft>
              <a:buSzPts val="4700"/>
              <a:buNone/>
              <a:defRPr sz="4700"/>
            </a:lvl1pPr>
            <a:lvl2pPr lvl="1">
              <a:spcBef>
                <a:spcPts val="0"/>
              </a:spcBef>
              <a:spcAft>
                <a:spcPts val="0"/>
              </a:spcAft>
              <a:buSzPts val="4700"/>
              <a:buNone/>
              <a:defRPr sz="4700"/>
            </a:lvl2pPr>
            <a:lvl3pPr lvl="2">
              <a:spcBef>
                <a:spcPts val="0"/>
              </a:spcBef>
              <a:spcAft>
                <a:spcPts val="0"/>
              </a:spcAft>
              <a:buSzPts val="4700"/>
              <a:buNone/>
              <a:defRPr sz="4700"/>
            </a:lvl3pPr>
            <a:lvl4pPr lvl="3">
              <a:spcBef>
                <a:spcPts val="0"/>
              </a:spcBef>
              <a:spcAft>
                <a:spcPts val="0"/>
              </a:spcAft>
              <a:buSzPts val="4700"/>
              <a:buNone/>
              <a:defRPr sz="4700"/>
            </a:lvl4pPr>
            <a:lvl5pPr lvl="4">
              <a:spcBef>
                <a:spcPts val="0"/>
              </a:spcBef>
              <a:spcAft>
                <a:spcPts val="0"/>
              </a:spcAft>
              <a:buSzPts val="4700"/>
              <a:buNone/>
              <a:defRPr sz="4700"/>
            </a:lvl5pPr>
            <a:lvl6pPr lvl="5">
              <a:spcBef>
                <a:spcPts val="0"/>
              </a:spcBef>
              <a:spcAft>
                <a:spcPts val="0"/>
              </a:spcAft>
              <a:buSzPts val="4700"/>
              <a:buNone/>
              <a:defRPr sz="4700"/>
            </a:lvl6pPr>
            <a:lvl7pPr lvl="6">
              <a:spcBef>
                <a:spcPts val="0"/>
              </a:spcBef>
              <a:spcAft>
                <a:spcPts val="0"/>
              </a:spcAft>
              <a:buSzPts val="4700"/>
              <a:buNone/>
              <a:defRPr sz="4700"/>
            </a:lvl7pPr>
            <a:lvl8pPr lvl="7">
              <a:spcBef>
                <a:spcPts val="0"/>
              </a:spcBef>
              <a:spcAft>
                <a:spcPts val="0"/>
              </a:spcAft>
              <a:buSzPts val="4700"/>
              <a:buNone/>
              <a:defRPr sz="4700"/>
            </a:lvl8pPr>
            <a:lvl9pPr lvl="8">
              <a:spcBef>
                <a:spcPts val="0"/>
              </a:spcBef>
              <a:spcAft>
                <a:spcPts val="0"/>
              </a:spcAft>
              <a:buSzPts val="4700"/>
              <a:buNone/>
              <a:defRPr sz="4700"/>
            </a:lvl9pPr>
          </a:lstStyle>
          <a:p>
            <a:endParaRPr/>
          </a:p>
        </p:txBody>
      </p:sp>
      <p:sp>
        <p:nvSpPr>
          <p:cNvPr id="30" name="Google Shape;30;p7"/>
          <p:cNvSpPr txBox="1">
            <a:spLocks noGrp="1"/>
          </p:cNvSpPr>
          <p:nvPr>
            <p:ph type="body" idx="1"/>
          </p:nvPr>
        </p:nvSpPr>
        <p:spPr>
          <a:xfrm>
            <a:off x="515409" y="2888617"/>
            <a:ext cx="4643100" cy="6608700"/>
          </a:xfrm>
          <a:prstGeom prst="rect">
            <a:avLst/>
          </a:prstGeom>
        </p:spPr>
        <p:txBody>
          <a:bodyPr spcFirstLastPara="1" wrap="square" lIns="174750" tIns="174750" rIns="174750" bIns="1747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1" name="Google Shape;31;p7"/>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810650" y="935745"/>
            <a:ext cx="10529400" cy="8504100"/>
          </a:xfrm>
          <a:prstGeom prst="rect">
            <a:avLst/>
          </a:prstGeom>
        </p:spPr>
        <p:txBody>
          <a:bodyPr spcFirstLastPara="1" wrap="square" lIns="174750" tIns="174750" rIns="174750" bIns="174750" anchor="ctr" anchorCtr="0">
            <a:normAutofit/>
          </a:bodyPr>
          <a:lstStyle>
            <a:lvl1pPr lvl="0">
              <a:spcBef>
                <a:spcPts val="0"/>
              </a:spcBef>
              <a:spcAft>
                <a:spcPts val="0"/>
              </a:spcAft>
              <a:buSzPts val="9100"/>
              <a:buNone/>
              <a:defRPr sz="9100"/>
            </a:lvl1pPr>
            <a:lvl2pPr lvl="1">
              <a:spcBef>
                <a:spcPts val="0"/>
              </a:spcBef>
              <a:spcAft>
                <a:spcPts val="0"/>
              </a:spcAft>
              <a:buSzPts val="9100"/>
              <a:buNone/>
              <a:defRPr sz="9100"/>
            </a:lvl2pPr>
            <a:lvl3pPr lvl="2">
              <a:spcBef>
                <a:spcPts val="0"/>
              </a:spcBef>
              <a:spcAft>
                <a:spcPts val="0"/>
              </a:spcAft>
              <a:buSzPts val="9100"/>
              <a:buNone/>
              <a:defRPr sz="9100"/>
            </a:lvl3pPr>
            <a:lvl4pPr lvl="3">
              <a:spcBef>
                <a:spcPts val="0"/>
              </a:spcBef>
              <a:spcAft>
                <a:spcPts val="0"/>
              </a:spcAft>
              <a:buSzPts val="9100"/>
              <a:buNone/>
              <a:defRPr sz="9100"/>
            </a:lvl4pPr>
            <a:lvl5pPr lvl="4">
              <a:spcBef>
                <a:spcPts val="0"/>
              </a:spcBef>
              <a:spcAft>
                <a:spcPts val="0"/>
              </a:spcAft>
              <a:buSzPts val="9100"/>
              <a:buNone/>
              <a:defRPr sz="9100"/>
            </a:lvl5pPr>
            <a:lvl6pPr lvl="5">
              <a:spcBef>
                <a:spcPts val="0"/>
              </a:spcBef>
              <a:spcAft>
                <a:spcPts val="0"/>
              </a:spcAft>
              <a:buSzPts val="9100"/>
              <a:buNone/>
              <a:defRPr sz="9100"/>
            </a:lvl6pPr>
            <a:lvl7pPr lvl="6">
              <a:spcBef>
                <a:spcPts val="0"/>
              </a:spcBef>
              <a:spcAft>
                <a:spcPts val="0"/>
              </a:spcAft>
              <a:buSzPts val="9100"/>
              <a:buNone/>
              <a:defRPr sz="9100"/>
            </a:lvl7pPr>
            <a:lvl8pPr lvl="7">
              <a:spcBef>
                <a:spcPts val="0"/>
              </a:spcBef>
              <a:spcAft>
                <a:spcPts val="0"/>
              </a:spcAft>
              <a:buSzPts val="9100"/>
              <a:buNone/>
              <a:defRPr sz="9100"/>
            </a:lvl8pPr>
            <a:lvl9pPr lvl="8">
              <a:spcBef>
                <a:spcPts val="0"/>
              </a:spcBef>
              <a:spcAft>
                <a:spcPts val="0"/>
              </a:spcAft>
              <a:buSzPts val="9100"/>
              <a:buNone/>
              <a:defRPr sz="9100"/>
            </a:lvl9pPr>
          </a:lstStyle>
          <a:p>
            <a:endParaRPr/>
          </a:p>
        </p:txBody>
      </p:sp>
      <p:sp>
        <p:nvSpPr>
          <p:cNvPr id="34" name="Google Shape;34;p8"/>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7560000" y="-260"/>
            <a:ext cx="7560000" cy="10692000"/>
          </a:xfrm>
          <a:prstGeom prst="rect">
            <a:avLst/>
          </a:prstGeom>
          <a:solidFill>
            <a:schemeClr val="lt2"/>
          </a:solidFill>
          <a:ln>
            <a:noFill/>
          </a:ln>
        </p:spPr>
        <p:txBody>
          <a:bodyPr spcFirstLastPara="1" wrap="square" lIns="174750" tIns="174750" rIns="174750" bIns="1747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439016" y="2563450"/>
            <a:ext cx="6688800" cy="3081300"/>
          </a:xfrm>
          <a:prstGeom prst="rect">
            <a:avLst/>
          </a:prstGeom>
        </p:spPr>
        <p:txBody>
          <a:bodyPr spcFirstLastPara="1" wrap="square" lIns="174750" tIns="174750" rIns="174750" bIns="174750" anchor="b" anchorCtr="0">
            <a:normAutofit/>
          </a:bodyPr>
          <a:lstStyle>
            <a:lvl1pPr lvl="0" algn="ctr">
              <a:spcBef>
                <a:spcPts val="0"/>
              </a:spcBef>
              <a:spcAft>
                <a:spcPts val="0"/>
              </a:spcAft>
              <a:buSzPts val="7900"/>
              <a:buNone/>
              <a:defRPr sz="7900"/>
            </a:lvl1pPr>
            <a:lvl2pPr lvl="1" algn="ctr">
              <a:spcBef>
                <a:spcPts val="0"/>
              </a:spcBef>
              <a:spcAft>
                <a:spcPts val="0"/>
              </a:spcAft>
              <a:buSzPts val="7900"/>
              <a:buNone/>
              <a:defRPr sz="7900"/>
            </a:lvl2pPr>
            <a:lvl3pPr lvl="2" algn="ctr">
              <a:spcBef>
                <a:spcPts val="0"/>
              </a:spcBef>
              <a:spcAft>
                <a:spcPts val="0"/>
              </a:spcAft>
              <a:buSzPts val="7900"/>
              <a:buNone/>
              <a:defRPr sz="7900"/>
            </a:lvl3pPr>
            <a:lvl4pPr lvl="3" algn="ctr">
              <a:spcBef>
                <a:spcPts val="0"/>
              </a:spcBef>
              <a:spcAft>
                <a:spcPts val="0"/>
              </a:spcAft>
              <a:buSzPts val="7900"/>
              <a:buNone/>
              <a:defRPr sz="7900"/>
            </a:lvl4pPr>
            <a:lvl5pPr lvl="4" algn="ctr">
              <a:spcBef>
                <a:spcPts val="0"/>
              </a:spcBef>
              <a:spcAft>
                <a:spcPts val="0"/>
              </a:spcAft>
              <a:buSzPts val="7900"/>
              <a:buNone/>
              <a:defRPr sz="7900"/>
            </a:lvl5pPr>
            <a:lvl6pPr lvl="5" algn="ctr">
              <a:spcBef>
                <a:spcPts val="0"/>
              </a:spcBef>
              <a:spcAft>
                <a:spcPts val="0"/>
              </a:spcAft>
              <a:buSzPts val="7900"/>
              <a:buNone/>
              <a:defRPr sz="7900"/>
            </a:lvl6pPr>
            <a:lvl7pPr lvl="6" algn="ctr">
              <a:spcBef>
                <a:spcPts val="0"/>
              </a:spcBef>
              <a:spcAft>
                <a:spcPts val="0"/>
              </a:spcAft>
              <a:buSzPts val="7900"/>
              <a:buNone/>
              <a:defRPr sz="7900"/>
            </a:lvl7pPr>
            <a:lvl8pPr lvl="7" algn="ctr">
              <a:spcBef>
                <a:spcPts val="0"/>
              </a:spcBef>
              <a:spcAft>
                <a:spcPts val="0"/>
              </a:spcAft>
              <a:buSzPts val="7900"/>
              <a:buNone/>
              <a:defRPr sz="7900"/>
            </a:lvl8pPr>
            <a:lvl9pPr lvl="8" algn="ctr">
              <a:spcBef>
                <a:spcPts val="0"/>
              </a:spcBef>
              <a:spcAft>
                <a:spcPts val="0"/>
              </a:spcAft>
              <a:buSzPts val="7900"/>
              <a:buNone/>
              <a:defRPr sz="7900"/>
            </a:lvl9pPr>
          </a:lstStyle>
          <a:p>
            <a:endParaRPr/>
          </a:p>
        </p:txBody>
      </p:sp>
      <p:sp>
        <p:nvSpPr>
          <p:cNvPr id="38" name="Google Shape;38;p9"/>
          <p:cNvSpPr txBox="1">
            <a:spLocks noGrp="1"/>
          </p:cNvSpPr>
          <p:nvPr>
            <p:ph type="subTitle" idx="1"/>
          </p:nvPr>
        </p:nvSpPr>
        <p:spPr>
          <a:xfrm>
            <a:off x="439016" y="5826865"/>
            <a:ext cx="6688800" cy="2567100"/>
          </a:xfrm>
          <a:prstGeom prst="rect">
            <a:avLst/>
          </a:prstGeom>
        </p:spPr>
        <p:txBody>
          <a:bodyPr spcFirstLastPara="1" wrap="square" lIns="174750" tIns="174750" rIns="174750" bIns="174750" anchor="t" anchorCtr="0">
            <a:norm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9" name="Google Shape;39;p9"/>
          <p:cNvSpPr txBox="1">
            <a:spLocks noGrp="1"/>
          </p:cNvSpPr>
          <p:nvPr>
            <p:ph type="body" idx="2"/>
          </p:nvPr>
        </p:nvSpPr>
        <p:spPr>
          <a:xfrm>
            <a:off x="8167677" y="1505164"/>
            <a:ext cx="6344700" cy="7681500"/>
          </a:xfrm>
          <a:prstGeom prst="rect">
            <a:avLst/>
          </a:prstGeom>
        </p:spPr>
        <p:txBody>
          <a:bodyPr spcFirstLastPara="1" wrap="square" lIns="174750" tIns="174750" rIns="174750" bIns="174750" anchor="ctr" anchorCtr="0">
            <a:normAutofit/>
          </a:bodyPr>
          <a:lstStyle>
            <a:lvl1pPr marL="457200" lvl="0" indent="-450850">
              <a:spcBef>
                <a:spcPts val="0"/>
              </a:spcBef>
              <a:spcAft>
                <a:spcPts val="0"/>
              </a:spcAft>
              <a:buSzPts val="35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
        <p:nvSpPr>
          <p:cNvPr id="40" name="Google Shape;40;p9"/>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515409" y="8794266"/>
            <a:ext cx="9919200" cy="1257900"/>
          </a:xfrm>
          <a:prstGeom prst="rect">
            <a:avLst/>
          </a:prstGeom>
        </p:spPr>
        <p:txBody>
          <a:bodyPr spcFirstLastPara="1" wrap="square" lIns="174750" tIns="174750" rIns="174750" bIns="174750" anchor="ctr" anchorCtr="0">
            <a:normAutofit/>
          </a:bodyPr>
          <a:lstStyle>
            <a:lvl1pPr marL="457200" lvl="0" indent="-228600">
              <a:lnSpc>
                <a:spcPct val="100000"/>
              </a:lnSpc>
              <a:spcBef>
                <a:spcPts val="0"/>
              </a:spcBef>
              <a:spcAft>
                <a:spcPts val="0"/>
              </a:spcAft>
              <a:buSzPts val="3500"/>
              <a:buNone/>
              <a:defRPr/>
            </a:lvl1pPr>
          </a:lstStyle>
          <a:p>
            <a:endParaRPr/>
          </a:p>
        </p:txBody>
      </p:sp>
      <p:sp>
        <p:nvSpPr>
          <p:cNvPr id="43" name="Google Shape;43;p10"/>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5409" y="925091"/>
            <a:ext cx="14089200" cy="1190400"/>
          </a:xfrm>
          <a:prstGeom prst="rect">
            <a:avLst/>
          </a:prstGeom>
          <a:noFill/>
          <a:ln>
            <a:noFill/>
          </a:ln>
        </p:spPr>
        <p:txBody>
          <a:bodyPr spcFirstLastPara="1" wrap="square" lIns="174750" tIns="174750" rIns="174750" bIns="174750" anchor="t" anchorCtr="0">
            <a:normAutofit/>
          </a:bodyPr>
          <a:lstStyle>
            <a:lvl1pPr lvl="0">
              <a:spcBef>
                <a:spcPts val="0"/>
              </a:spcBef>
              <a:spcAft>
                <a:spcPts val="0"/>
              </a:spcAft>
              <a:buClr>
                <a:schemeClr val="dk1"/>
              </a:buClr>
              <a:buSzPts val="5400"/>
              <a:buNone/>
              <a:defRPr sz="5400">
                <a:solidFill>
                  <a:schemeClr val="dk1"/>
                </a:solidFill>
              </a:defRPr>
            </a:lvl1pPr>
            <a:lvl2pPr lvl="1">
              <a:spcBef>
                <a:spcPts val="0"/>
              </a:spcBef>
              <a:spcAft>
                <a:spcPts val="0"/>
              </a:spcAft>
              <a:buClr>
                <a:schemeClr val="dk1"/>
              </a:buClr>
              <a:buSzPts val="5400"/>
              <a:buNone/>
              <a:defRPr sz="5400">
                <a:solidFill>
                  <a:schemeClr val="dk1"/>
                </a:solidFill>
              </a:defRPr>
            </a:lvl2pPr>
            <a:lvl3pPr lvl="2">
              <a:spcBef>
                <a:spcPts val="0"/>
              </a:spcBef>
              <a:spcAft>
                <a:spcPts val="0"/>
              </a:spcAft>
              <a:buClr>
                <a:schemeClr val="dk1"/>
              </a:buClr>
              <a:buSzPts val="5400"/>
              <a:buNone/>
              <a:defRPr sz="5400">
                <a:solidFill>
                  <a:schemeClr val="dk1"/>
                </a:solidFill>
              </a:defRPr>
            </a:lvl3pPr>
            <a:lvl4pPr lvl="3">
              <a:spcBef>
                <a:spcPts val="0"/>
              </a:spcBef>
              <a:spcAft>
                <a:spcPts val="0"/>
              </a:spcAft>
              <a:buClr>
                <a:schemeClr val="dk1"/>
              </a:buClr>
              <a:buSzPts val="5400"/>
              <a:buNone/>
              <a:defRPr sz="5400">
                <a:solidFill>
                  <a:schemeClr val="dk1"/>
                </a:solidFill>
              </a:defRPr>
            </a:lvl4pPr>
            <a:lvl5pPr lvl="4">
              <a:spcBef>
                <a:spcPts val="0"/>
              </a:spcBef>
              <a:spcAft>
                <a:spcPts val="0"/>
              </a:spcAft>
              <a:buClr>
                <a:schemeClr val="dk1"/>
              </a:buClr>
              <a:buSzPts val="5400"/>
              <a:buNone/>
              <a:defRPr sz="5400">
                <a:solidFill>
                  <a:schemeClr val="dk1"/>
                </a:solidFill>
              </a:defRPr>
            </a:lvl5pPr>
            <a:lvl6pPr lvl="5">
              <a:spcBef>
                <a:spcPts val="0"/>
              </a:spcBef>
              <a:spcAft>
                <a:spcPts val="0"/>
              </a:spcAft>
              <a:buClr>
                <a:schemeClr val="dk1"/>
              </a:buClr>
              <a:buSzPts val="5400"/>
              <a:buNone/>
              <a:defRPr sz="5400">
                <a:solidFill>
                  <a:schemeClr val="dk1"/>
                </a:solidFill>
              </a:defRPr>
            </a:lvl6pPr>
            <a:lvl7pPr lvl="6">
              <a:spcBef>
                <a:spcPts val="0"/>
              </a:spcBef>
              <a:spcAft>
                <a:spcPts val="0"/>
              </a:spcAft>
              <a:buClr>
                <a:schemeClr val="dk1"/>
              </a:buClr>
              <a:buSzPts val="5400"/>
              <a:buNone/>
              <a:defRPr sz="5400">
                <a:solidFill>
                  <a:schemeClr val="dk1"/>
                </a:solidFill>
              </a:defRPr>
            </a:lvl7pPr>
            <a:lvl8pPr lvl="7">
              <a:spcBef>
                <a:spcPts val="0"/>
              </a:spcBef>
              <a:spcAft>
                <a:spcPts val="0"/>
              </a:spcAft>
              <a:buClr>
                <a:schemeClr val="dk1"/>
              </a:buClr>
              <a:buSzPts val="5400"/>
              <a:buNone/>
              <a:defRPr sz="5400">
                <a:solidFill>
                  <a:schemeClr val="dk1"/>
                </a:solidFill>
              </a:defRPr>
            </a:lvl8pPr>
            <a:lvl9pPr lvl="8">
              <a:spcBef>
                <a:spcPts val="0"/>
              </a:spcBef>
              <a:spcAft>
                <a:spcPts val="0"/>
              </a:spcAft>
              <a:buClr>
                <a:schemeClr val="dk1"/>
              </a:buClr>
              <a:buSzPts val="5400"/>
              <a:buNone/>
              <a:defRPr sz="5400">
                <a:solidFill>
                  <a:schemeClr val="dk1"/>
                </a:solidFill>
              </a:defRPr>
            </a:lvl9pPr>
          </a:lstStyle>
          <a:p>
            <a:endParaRPr/>
          </a:p>
        </p:txBody>
      </p:sp>
      <p:sp>
        <p:nvSpPr>
          <p:cNvPr id="7" name="Google Shape;7;p1"/>
          <p:cNvSpPr txBox="1">
            <a:spLocks noGrp="1"/>
          </p:cNvSpPr>
          <p:nvPr>
            <p:ph type="body" idx="1"/>
          </p:nvPr>
        </p:nvSpPr>
        <p:spPr>
          <a:xfrm>
            <a:off x="515409" y="2395696"/>
            <a:ext cx="14089200" cy="7101600"/>
          </a:xfrm>
          <a:prstGeom prst="rect">
            <a:avLst/>
          </a:prstGeom>
          <a:noFill/>
          <a:ln>
            <a:noFill/>
          </a:ln>
        </p:spPr>
        <p:txBody>
          <a:bodyPr spcFirstLastPara="1" wrap="square" lIns="174750" tIns="174750" rIns="174750" bIns="174750" anchor="t" anchorCtr="0">
            <a:normAutofit/>
          </a:bodyPr>
          <a:lstStyle>
            <a:lvl1pPr marL="457200" lvl="0" indent="-450850">
              <a:lnSpc>
                <a:spcPct val="115000"/>
              </a:lnSpc>
              <a:spcBef>
                <a:spcPts val="0"/>
              </a:spcBef>
              <a:spcAft>
                <a:spcPts val="0"/>
              </a:spcAft>
              <a:buClr>
                <a:schemeClr val="dk2"/>
              </a:buClr>
              <a:buSzPts val="3500"/>
              <a:buChar char="●"/>
              <a:defRPr sz="3500">
                <a:solidFill>
                  <a:schemeClr val="dk2"/>
                </a:solidFill>
              </a:defRPr>
            </a:lvl1pPr>
            <a:lvl2pPr marL="914400" lvl="1" indent="-393700">
              <a:lnSpc>
                <a:spcPct val="115000"/>
              </a:lnSpc>
              <a:spcBef>
                <a:spcPts val="0"/>
              </a:spcBef>
              <a:spcAft>
                <a:spcPts val="0"/>
              </a:spcAft>
              <a:buClr>
                <a:schemeClr val="dk2"/>
              </a:buClr>
              <a:buSzPts val="2600"/>
              <a:buChar char="○"/>
              <a:defRPr sz="2600">
                <a:solidFill>
                  <a:schemeClr val="dk2"/>
                </a:solidFill>
              </a:defRPr>
            </a:lvl2pPr>
            <a:lvl3pPr marL="1371600" lvl="2" indent="-393700">
              <a:lnSpc>
                <a:spcPct val="115000"/>
              </a:lnSpc>
              <a:spcBef>
                <a:spcPts val="0"/>
              </a:spcBef>
              <a:spcAft>
                <a:spcPts val="0"/>
              </a:spcAft>
              <a:buClr>
                <a:schemeClr val="dk2"/>
              </a:buClr>
              <a:buSzPts val="2600"/>
              <a:buChar char="■"/>
              <a:defRPr sz="2600">
                <a:solidFill>
                  <a:schemeClr val="dk2"/>
                </a:solidFill>
              </a:defRPr>
            </a:lvl3pPr>
            <a:lvl4pPr marL="1828800" lvl="3" indent="-393700">
              <a:lnSpc>
                <a:spcPct val="115000"/>
              </a:lnSpc>
              <a:spcBef>
                <a:spcPts val="0"/>
              </a:spcBef>
              <a:spcAft>
                <a:spcPts val="0"/>
              </a:spcAft>
              <a:buClr>
                <a:schemeClr val="dk2"/>
              </a:buClr>
              <a:buSzPts val="2600"/>
              <a:buChar char="●"/>
              <a:defRPr sz="2600">
                <a:solidFill>
                  <a:schemeClr val="dk2"/>
                </a:solidFill>
              </a:defRPr>
            </a:lvl4pPr>
            <a:lvl5pPr marL="2286000" lvl="4" indent="-393700">
              <a:lnSpc>
                <a:spcPct val="115000"/>
              </a:lnSpc>
              <a:spcBef>
                <a:spcPts val="0"/>
              </a:spcBef>
              <a:spcAft>
                <a:spcPts val="0"/>
              </a:spcAft>
              <a:buClr>
                <a:schemeClr val="dk2"/>
              </a:buClr>
              <a:buSzPts val="2600"/>
              <a:buChar char="○"/>
              <a:defRPr sz="2600">
                <a:solidFill>
                  <a:schemeClr val="dk2"/>
                </a:solidFill>
              </a:defRPr>
            </a:lvl5pPr>
            <a:lvl6pPr marL="2743200" lvl="5" indent="-393700">
              <a:lnSpc>
                <a:spcPct val="115000"/>
              </a:lnSpc>
              <a:spcBef>
                <a:spcPts val="0"/>
              </a:spcBef>
              <a:spcAft>
                <a:spcPts val="0"/>
              </a:spcAft>
              <a:buClr>
                <a:schemeClr val="dk2"/>
              </a:buClr>
              <a:buSzPts val="2600"/>
              <a:buChar char="■"/>
              <a:defRPr sz="2600">
                <a:solidFill>
                  <a:schemeClr val="dk2"/>
                </a:solidFill>
              </a:defRPr>
            </a:lvl6pPr>
            <a:lvl7pPr marL="3200400" lvl="6" indent="-393700">
              <a:lnSpc>
                <a:spcPct val="115000"/>
              </a:lnSpc>
              <a:spcBef>
                <a:spcPts val="0"/>
              </a:spcBef>
              <a:spcAft>
                <a:spcPts val="0"/>
              </a:spcAft>
              <a:buClr>
                <a:schemeClr val="dk2"/>
              </a:buClr>
              <a:buSzPts val="2600"/>
              <a:buChar char="●"/>
              <a:defRPr sz="2600">
                <a:solidFill>
                  <a:schemeClr val="dk2"/>
                </a:solidFill>
              </a:defRPr>
            </a:lvl7pPr>
            <a:lvl8pPr marL="3657600" lvl="7" indent="-393700">
              <a:lnSpc>
                <a:spcPct val="115000"/>
              </a:lnSpc>
              <a:spcBef>
                <a:spcPts val="0"/>
              </a:spcBef>
              <a:spcAft>
                <a:spcPts val="0"/>
              </a:spcAft>
              <a:buClr>
                <a:schemeClr val="dk2"/>
              </a:buClr>
              <a:buSzPts val="2600"/>
              <a:buChar char="○"/>
              <a:defRPr sz="2600">
                <a:solidFill>
                  <a:schemeClr val="dk2"/>
                </a:solidFill>
              </a:defRPr>
            </a:lvl8pPr>
            <a:lvl9pPr marL="4114800" lvl="8" indent="-393700">
              <a:lnSpc>
                <a:spcPct val="115000"/>
              </a:lnSpc>
              <a:spcBef>
                <a:spcPts val="0"/>
              </a:spcBef>
              <a:spcAft>
                <a:spcPts val="0"/>
              </a:spcAft>
              <a:buClr>
                <a:schemeClr val="dk2"/>
              </a:buClr>
              <a:buSzPts val="2600"/>
              <a:buChar char="■"/>
              <a:defRPr sz="2600">
                <a:solidFill>
                  <a:schemeClr val="dk2"/>
                </a:solidFill>
              </a:defRPr>
            </a:lvl9pPr>
          </a:lstStyle>
          <a:p>
            <a:endParaRPr/>
          </a:p>
        </p:txBody>
      </p:sp>
      <p:sp>
        <p:nvSpPr>
          <p:cNvPr id="8" name="Google Shape;8;p1"/>
          <p:cNvSpPr txBox="1">
            <a:spLocks noGrp="1"/>
          </p:cNvSpPr>
          <p:nvPr>
            <p:ph type="sldNum" idx="12"/>
          </p:nvPr>
        </p:nvSpPr>
        <p:spPr>
          <a:xfrm>
            <a:off x="14009576" y="9693616"/>
            <a:ext cx="907200" cy="818400"/>
          </a:xfrm>
          <a:prstGeom prst="rect">
            <a:avLst/>
          </a:prstGeom>
          <a:noFill/>
          <a:ln>
            <a:noFill/>
          </a:ln>
        </p:spPr>
        <p:txBody>
          <a:bodyPr spcFirstLastPara="1" wrap="square" lIns="174750" tIns="174750" rIns="174750" bIns="174750" anchor="ctr" anchorCtr="0">
            <a:normAutofit/>
          </a:bodyPr>
          <a:lstStyle>
            <a:lvl1pPr lvl="0" algn="r">
              <a:buNone/>
              <a:defRPr sz="1900">
                <a:solidFill>
                  <a:schemeClr val="dk2"/>
                </a:solidFill>
              </a:defRPr>
            </a:lvl1pPr>
            <a:lvl2pPr lvl="1" algn="r">
              <a:buNone/>
              <a:defRPr sz="1900">
                <a:solidFill>
                  <a:schemeClr val="dk2"/>
                </a:solidFill>
              </a:defRPr>
            </a:lvl2pPr>
            <a:lvl3pPr lvl="2" algn="r">
              <a:buNone/>
              <a:defRPr sz="1900">
                <a:solidFill>
                  <a:schemeClr val="dk2"/>
                </a:solidFill>
              </a:defRPr>
            </a:lvl3pPr>
            <a:lvl4pPr lvl="3" algn="r">
              <a:buNone/>
              <a:defRPr sz="1900">
                <a:solidFill>
                  <a:schemeClr val="dk2"/>
                </a:solidFill>
              </a:defRPr>
            </a:lvl4pPr>
            <a:lvl5pPr lvl="4" algn="r">
              <a:buNone/>
              <a:defRPr sz="1900">
                <a:solidFill>
                  <a:schemeClr val="dk2"/>
                </a:solidFill>
              </a:defRPr>
            </a:lvl5pPr>
            <a:lvl6pPr lvl="5" algn="r">
              <a:buNone/>
              <a:defRPr sz="1900">
                <a:solidFill>
                  <a:schemeClr val="dk2"/>
                </a:solidFill>
              </a:defRPr>
            </a:lvl6pPr>
            <a:lvl7pPr lvl="6" algn="r">
              <a:buNone/>
              <a:defRPr sz="1900">
                <a:solidFill>
                  <a:schemeClr val="dk2"/>
                </a:solidFill>
              </a:defRPr>
            </a:lvl7pPr>
            <a:lvl8pPr lvl="7" algn="r">
              <a:buNone/>
              <a:defRPr sz="1900">
                <a:solidFill>
                  <a:schemeClr val="dk2"/>
                </a:solidFill>
              </a:defRPr>
            </a:lvl8pPr>
            <a:lvl9pPr lvl="8" algn="r">
              <a:buNone/>
              <a:defRPr sz="19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jpg"/><Relationship Id="rId3" Type="http://schemas.openxmlformats.org/officeDocument/2006/relationships/image" Target="../media/image19.jpe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hyperlink" Target="https://www.youtube.com/watch?v=svrkthG2950" TargetMode="External"/><Relationship Id="rId2" Type="http://schemas.openxmlformats.org/officeDocument/2006/relationships/notesSlide" Target="../notesSlides/notesSlide2.xml"/><Relationship Id="rId16"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4.png"/><Relationship Id="rId15" Type="http://schemas.openxmlformats.org/officeDocument/2006/relationships/image" Target="../media/image30.jp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227849" y="90875"/>
            <a:ext cx="7342532" cy="629912"/>
          </a:xfrm>
          <a:prstGeom prst="rect">
            <a:avLst/>
          </a:prstGeom>
          <a:solidFill>
            <a:srgbClr val="D9EAD3"/>
          </a:solidFill>
          <a:ln>
            <a:noFill/>
          </a:ln>
        </p:spPr>
        <p:txBody>
          <a:bodyPr spcFirstLastPara="1" wrap="square" lIns="174750" tIns="174750" rIns="174750" bIns="174750" anchor="t" anchorCtr="0">
            <a:spAutoFit/>
          </a:bodyPr>
          <a:lstStyle/>
          <a:p>
            <a:pPr marL="0" lvl="0" indent="0" algn="l" rtl="0">
              <a:spcBef>
                <a:spcPts val="0"/>
              </a:spcBef>
              <a:spcAft>
                <a:spcPts val="0"/>
              </a:spcAft>
              <a:buNone/>
            </a:pPr>
            <a:r>
              <a:rPr lang="en-GB" sz="1800" u="sng" dirty="0" smtClean="0">
                <a:latin typeface="+mj-lt"/>
                <a:ea typeface="Handlee"/>
                <a:cs typeface="Handlee"/>
                <a:sym typeface="Handlee"/>
              </a:rPr>
              <a:t>Early Years: </a:t>
            </a:r>
            <a:r>
              <a:rPr lang="en-GB" sz="1800" u="sng" dirty="0">
                <a:latin typeface="+mj-lt"/>
                <a:ea typeface="Handlee"/>
                <a:cs typeface="Handlee"/>
                <a:sym typeface="Handlee"/>
              </a:rPr>
              <a:t>Knowledge Organiser: Spring 1: </a:t>
            </a:r>
            <a:r>
              <a:rPr lang="en-GB" sz="1800" u="sng" dirty="0" smtClean="0">
                <a:latin typeface="+mj-lt"/>
                <a:ea typeface="Handlee"/>
                <a:cs typeface="Handlee"/>
                <a:sym typeface="Handlee"/>
              </a:rPr>
              <a:t>Puppets and Pop Ups</a:t>
            </a:r>
            <a:endParaRPr sz="1800" u="sng" dirty="0">
              <a:latin typeface="+mj-lt"/>
              <a:ea typeface="Handlee"/>
              <a:cs typeface="Handlee"/>
              <a:sym typeface="Handlee"/>
            </a:endParaRPr>
          </a:p>
        </p:txBody>
      </p:sp>
      <p:graphicFrame>
        <p:nvGraphicFramePr>
          <p:cNvPr id="55" name="Google Shape;55;p13"/>
          <p:cNvGraphicFramePr/>
          <p:nvPr/>
        </p:nvGraphicFramePr>
        <p:xfrm>
          <a:off x="310808" y="9819235"/>
          <a:ext cx="14498400" cy="795075"/>
        </p:xfrm>
        <a:graphic>
          <a:graphicData uri="http://schemas.openxmlformats.org/drawingml/2006/table">
            <a:tbl>
              <a:tblPr>
                <a:noFill/>
                <a:tableStyleId>{0C8908E7-9E64-4D4C-B7A5-9CB77C990F78}</a:tableStyleId>
              </a:tblPr>
              <a:tblGrid>
                <a:gridCol w="3624600">
                  <a:extLst>
                    <a:ext uri="{9D8B030D-6E8A-4147-A177-3AD203B41FA5}">
                      <a16:colId xmlns:a16="http://schemas.microsoft.com/office/drawing/2014/main" val="20000"/>
                    </a:ext>
                  </a:extLst>
                </a:gridCol>
                <a:gridCol w="3624600">
                  <a:extLst>
                    <a:ext uri="{9D8B030D-6E8A-4147-A177-3AD203B41FA5}">
                      <a16:colId xmlns:a16="http://schemas.microsoft.com/office/drawing/2014/main" val="20001"/>
                    </a:ext>
                  </a:extLst>
                </a:gridCol>
                <a:gridCol w="3624600">
                  <a:extLst>
                    <a:ext uri="{9D8B030D-6E8A-4147-A177-3AD203B41FA5}">
                      <a16:colId xmlns:a16="http://schemas.microsoft.com/office/drawing/2014/main" val="20002"/>
                    </a:ext>
                  </a:extLst>
                </a:gridCol>
                <a:gridCol w="3624600">
                  <a:extLst>
                    <a:ext uri="{9D8B030D-6E8A-4147-A177-3AD203B41FA5}">
                      <a16:colId xmlns:a16="http://schemas.microsoft.com/office/drawing/2014/main" val="20003"/>
                    </a:ext>
                  </a:extLst>
                </a:gridCol>
              </a:tblGrid>
              <a:tr h="795075">
                <a:tc>
                  <a:txBody>
                    <a:bodyPr/>
                    <a:lstStyle/>
                    <a:p>
                      <a:pPr marL="0" lvl="0" indent="0" algn="ctr" rtl="0">
                        <a:spcBef>
                          <a:spcPts val="0"/>
                        </a:spcBef>
                        <a:spcAft>
                          <a:spcPts val="0"/>
                        </a:spcAft>
                        <a:buNone/>
                      </a:pPr>
                      <a:r>
                        <a:rPr lang="en-GB" sz="1800" b="1">
                          <a:latin typeface="Handlee"/>
                          <a:ea typeface="Handlee"/>
                          <a:cs typeface="Handlee"/>
                          <a:sym typeface="Handlee"/>
                        </a:rPr>
                        <a:t>Spring</a:t>
                      </a:r>
                      <a:endParaRPr sz="1800" b="1">
                        <a:latin typeface="Handlee"/>
                        <a:ea typeface="Handlee"/>
                        <a:cs typeface="Handlee"/>
                        <a:sym typeface="Handlee"/>
                      </a:endParaRPr>
                    </a:p>
                  </a:txBody>
                  <a:tcPr marL="151175" marR="151175" marT="190025" marB="1900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GB" sz="1800" b="1">
                          <a:latin typeface="Handlee"/>
                          <a:ea typeface="Handlee"/>
                          <a:cs typeface="Handlee"/>
                          <a:sym typeface="Handlee"/>
                        </a:rPr>
                        <a:t>Summer</a:t>
                      </a:r>
                      <a:endParaRPr sz="1800" b="1">
                        <a:latin typeface="Handlee"/>
                        <a:ea typeface="Handlee"/>
                        <a:cs typeface="Handlee"/>
                        <a:sym typeface="Handlee"/>
                      </a:endParaRPr>
                    </a:p>
                  </a:txBody>
                  <a:tcPr marL="151175" marR="151175" marT="190025" marB="1900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GB" sz="1800" b="1">
                          <a:latin typeface="Handlee"/>
                          <a:ea typeface="Handlee"/>
                          <a:cs typeface="Handlee"/>
                          <a:sym typeface="Handlee"/>
                        </a:rPr>
                        <a:t>Autumn</a:t>
                      </a:r>
                      <a:endParaRPr sz="1800" b="1">
                        <a:latin typeface="Handlee"/>
                        <a:ea typeface="Handlee"/>
                        <a:cs typeface="Handlee"/>
                        <a:sym typeface="Handlee"/>
                      </a:endParaRPr>
                    </a:p>
                  </a:txBody>
                  <a:tcPr marL="151175" marR="151175" marT="190025" marB="1900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45F06"/>
                    </a:solidFill>
                  </a:tcPr>
                </a:tc>
                <a:tc>
                  <a:txBody>
                    <a:bodyPr/>
                    <a:lstStyle/>
                    <a:p>
                      <a:pPr marL="0" lvl="0" indent="0" algn="ctr" rtl="0">
                        <a:spcBef>
                          <a:spcPts val="0"/>
                        </a:spcBef>
                        <a:spcAft>
                          <a:spcPts val="0"/>
                        </a:spcAft>
                        <a:buNone/>
                      </a:pPr>
                      <a:r>
                        <a:rPr lang="en-GB" sz="1800" b="1">
                          <a:latin typeface="Handlee"/>
                          <a:ea typeface="Handlee"/>
                          <a:cs typeface="Handlee"/>
                          <a:sym typeface="Handlee"/>
                        </a:rPr>
                        <a:t>Winter</a:t>
                      </a:r>
                      <a:endParaRPr sz="1800" b="1">
                        <a:latin typeface="Handlee"/>
                        <a:ea typeface="Handlee"/>
                        <a:cs typeface="Handlee"/>
                        <a:sym typeface="Handlee"/>
                      </a:endParaRPr>
                    </a:p>
                  </a:txBody>
                  <a:tcPr marL="151175" marR="151175" marT="190025" marB="1900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FF"/>
                    </a:solidFill>
                  </a:tcPr>
                </a:tc>
                <a:extLst>
                  <a:ext uri="{0D108BD9-81ED-4DB2-BD59-A6C34878D82A}">
                    <a16:rowId xmlns:a16="http://schemas.microsoft.com/office/drawing/2014/main" val="10000"/>
                  </a:ext>
                </a:extLst>
              </a:tr>
            </a:tbl>
          </a:graphicData>
        </a:graphic>
      </p:graphicFrame>
      <p:sp>
        <p:nvSpPr>
          <p:cNvPr id="57" name="Google Shape;57;p13"/>
          <p:cNvSpPr txBox="1"/>
          <p:nvPr/>
        </p:nvSpPr>
        <p:spPr>
          <a:xfrm>
            <a:off x="206775" y="812375"/>
            <a:ext cx="2940462" cy="599134"/>
          </a:xfrm>
          <a:prstGeom prst="rect">
            <a:avLst/>
          </a:prstGeom>
          <a:solidFill>
            <a:srgbClr val="D9EAD3"/>
          </a:solidFill>
          <a:ln>
            <a:noFill/>
          </a:ln>
        </p:spPr>
        <p:txBody>
          <a:bodyPr spcFirstLastPara="1" wrap="square" lIns="174750" tIns="174750" rIns="174750" bIns="174750" anchor="t" anchorCtr="0">
            <a:spAutoFit/>
          </a:bodyPr>
          <a:lstStyle/>
          <a:p>
            <a:pPr marL="0" lvl="0" indent="0" algn="l" rtl="0">
              <a:spcBef>
                <a:spcPts val="0"/>
              </a:spcBef>
              <a:spcAft>
                <a:spcPts val="0"/>
              </a:spcAft>
              <a:buNone/>
            </a:pPr>
            <a:r>
              <a:rPr lang="en-GB" sz="1600" u="sng" dirty="0">
                <a:latin typeface="+mj-lt"/>
                <a:ea typeface="Handlee"/>
                <a:cs typeface="Handlee"/>
                <a:sym typeface="Handlee"/>
              </a:rPr>
              <a:t>Key </a:t>
            </a:r>
            <a:r>
              <a:rPr lang="en-GB" sz="1600" u="sng" dirty="0" smtClean="0">
                <a:latin typeface="+mj-lt"/>
                <a:ea typeface="Handlee"/>
                <a:cs typeface="Handlee"/>
                <a:sym typeface="Handlee"/>
              </a:rPr>
              <a:t>Book for this half term:</a:t>
            </a:r>
            <a:endParaRPr sz="1600" u="sng" dirty="0">
              <a:latin typeface="+mj-lt"/>
              <a:ea typeface="Handlee"/>
              <a:cs typeface="Handlee"/>
              <a:sym typeface="Handlee"/>
            </a:endParaRPr>
          </a:p>
        </p:txBody>
      </p:sp>
      <p:sp>
        <p:nvSpPr>
          <p:cNvPr id="82" name="Google Shape;82;p13"/>
          <p:cNvSpPr/>
          <p:nvPr/>
        </p:nvSpPr>
        <p:spPr>
          <a:xfrm>
            <a:off x="14001750" y="9113525"/>
            <a:ext cx="942900" cy="1293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p:cNvPicPr>
            <a:picLocks noChangeAspect="1"/>
          </p:cNvPicPr>
          <p:nvPr/>
        </p:nvPicPr>
        <p:blipFill rotWithShape="1">
          <a:blip r:embed="rId3"/>
          <a:srcRect l="46977" t="69072" r="43707" b="11160"/>
          <a:stretch/>
        </p:blipFill>
        <p:spPr>
          <a:xfrm>
            <a:off x="206774" y="1394205"/>
            <a:ext cx="1473169" cy="1757464"/>
          </a:xfrm>
          <a:prstGeom prst="rect">
            <a:avLst/>
          </a:prstGeom>
        </p:spPr>
      </p:pic>
      <p:pic>
        <p:nvPicPr>
          <p:cNvPr id="10" name="Picture 9"/>
          <p:cNvPicPr>
            <a:picLocks noChangeAspect="1"/>
          </p:cNvPicPr>
          <p:nvPr/>
        </p:nvPicPr>
        <p:blipFill rotWithShape="1">
          <a:blip r:embed="rId4"/>
          <a:srcRect l="70021" t="18200" r="13635" b="53021"/>
          <a:stretch/>
        </p:blipFill>
        <p:spPr>
          <a:xfrm>
            <a:off x="2259629" y="1402857"/>
            <a:ext cx="1775216" cy="1757464"/>
          </a:xfrm>
          <a:prstGeom prst="rect">
            <a:avLst/>
          </a:prstGeom>
        </p:spPr>
      </p:pic>
      <p:sp>
        <p:nvSpPr>
          <p:cNvPr id="11" name="Right Arrow 10"/>
          <p:cNvSpPr/>
          <p:nvPr/>
        </p:nvSpPr>
        <p:spPr>
          <a:xfrm>
            <a:off x="1677006" y="2020186"/>
            <a:ext cx="582623"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5"/>
          <a:srcRect l="25403" t="23722" r="51225" b="68138"/>
          <a:stretch/>
        </p:blipFill>
        <p:spPr>
          <a:xfrm>
            <a:off x="106326" y="3238316"/>
            <a:ext cx="3040911" cy="595423"/>
          </a:xfrm>
          <a:prstGeom prst="rect">
            <a:avLst/>
          </a:prstGeom>
        </p:spPr>
      </p:pic>
      <p:sp>
        <p:nvSpPr>
          <p:cNvPr id="56" name="TextBox 55"/>
          <p:cNvSpPr txBox="1"/>
          <p:nvPr/>
        </p:nvSpPr>
        <p:spPr>
          <a:xfrm>
            <a:off x="248158" y="3772091"/>
            <a:ext cx="3723541" cy="400110"/>
          </a:xfrm>
          <a:prstGeom prst="rect">
            <a:avLst/>
          </a:prstGeom>
          <a:noFill/>
        </p:spPr>
        <p:txBody>
          <a:bodyPr wrap="square" rtlCol="0">
            <a:spAutoFit/>
          </a:bodyPr>
          <a:lstStyle/>
          <a:p>
            <a:r>
              <a:rPr lang="en-GB" sz="2000" b="1" dirty="0" smtClean="0"/>
              <a:t>What we will find out:</a:t>
            </a:r>
            <a:endParaRPr lang="en-GB" sz="2000" b="1" dirty="0"/>
          </a:p>
        </p:txBody>
      </p:sp>
      <p:sp>
        <p:nvSpPr>
          <p:cNvPr id="59" name="Google Shape;72;p13"/>
          <p:cNvSpPr txBox="1"/>
          <p:nvPr/>
        </p:nvSpPr>
        <p:spPr>
          <a:xfrm>
            <a:off x="11370313" y="364075"/>
            <a:ext cx="3360000" cy="8648491"/>
          </a:xfrm>
          <a:prstGeom prst="rect">
            <a:avLst/>
          </a:prstGeom>
          <a:solidFill>
            <a:srgbClr val="CFE2F3"/>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latin typeface="+mj-lt"/>
                <a:ea typeface="Handlee"/>
                <a:cs typeface="Handlee"/>
                <a:sym typeface="Handlee"/>
              </a:rPr>
              <a:t>How can you learn at home?</a:t>
            </a:r>
            <a:endParaRPr sz="1600" b="1" dirty="0">
              <a:latin typeface="+mj-lt"/>
              <a:ea typeface="Handlee"/>
              <a:cs typeface="Handlee"/>
              <a:sym typeface="Handlee"/>
            </a:endParaRPr>
          </a:p>
          <a:p>
            <a:pPr marL="0" lvl="0" indent="0" algn="l" rtl="0">
              <a:spcBef>
                <a:spcPts val="0"/>
              </a:spcBef>
              <a:spcAft>
                <a:spcPts val="0"/>
              </a:spcAft>
              <a:buNone/>
            </a:pPr>
            <a:endParaRPr sz="1600" dirty="0">
              <a:latin typeface="+mj-lt"/>
              <a:ea typeface="Handlee"/>
              <a:cs typeface="Handlee"/>
              <a:sym typeface="Handlee"/>
            </a:endParaRPr>
          </a:p>
          <a:p>
            <a:pPr marL="0" lvl="0" indent="0" algn="l" rtl="0">
              <a:spcBef>
                <a:spcPts val="0"/>
              </a:spcBef>
              <a:spcAft>
                <a:spcPts val="0"/>
              </a:spcAft>
              <a:buNone/>
            </a:pPr>
            <a:r>
              <a:rPr lang="en-GB" dirty="0">
                <a:latin typeface="+mj-lt"/>
                <a:ea typeface="Handlee"/>
                <a:cs typeface="Handlee"/>
                <a:sym typeface="Handlee"/>
              </a:rPr>
              <a:t> </a:t>
            </a:r>
            <a:r>
              <a:rPr lang="en-GB" sz="1200" b="1" u="sng" dirty="0" smtClean="0">
                <a:latin typeface="+mj-lt"/>
                <a:ea typeface="Handlee"/>
                <a:cs typeface="Handlee"/>
                <a:sym typeface="Handlee"/>
              </a:rPr>
              <a:t>Activity 1</a:t>
            </a:r>
            <a:r>
              <a:rPr lang="en-GB" sz="1200" dirty="0" smtClean="0">
                <a:latin typeface="+mj-lt"/>
                <a:ea typeface="Handlee"/>
                <a:cs typeface="Handlee"/>
                <a:sym typeface="Handlee"/>
              </a:rPr>
              <a:t> – </a:t>
            </a:r>
          </a:p>
          <a:p>
            <a:pPr lvl="0"/>
            <a:r>
              <a:rPr lang="en-GB" sz="1200" dirty="0"/>
              <a:t>Watch a puppet show or episode of The </a:t>
            </a:r>
            <a:r>
              <a:rPr lang="en-GB" sz="1200" dirty="0" err="1"/>
              <a:t>Furchester</a:t>
            </a:r>
            <a:r>
              <a:rPr lang="en-GB" sz="1200" dirty="0"/>
              <a:t> Hotel on BBC iPlayer. Talk about how the puppets move and talk. Draw your favourite </a:t>
            </a:r>
            <a:r>
              <a:rPr lang="en-GB" sz="1200" dirty="0" smtClean="0"/>
              <a:t>puppet and write the name of it. </a:t>
            </a: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r>
              <a:rPr lang="en-GB" sz="1200" b="1" u="sng" dirty="0" smtClean="0">
                <a:latin typeface="+mj-lt"/>
                <a:ea typeface="Handlee"/>
                <a:cs typeface="Handlee"/>
                <a:sym typeface="Handlee"/>
              </a:rPr>
              <a:t>Activity 2- </a:t>
            </a:r>
          </a:p>
          <a:p>
            <a:pPr marL="0" lvl="0" indent="0" algn="l" rtl="0">
              <a:spcBef>
                <a:spcPts val="0"/>
              </a:spcBef>
              <a:spcAft>
                <a:spcPts val="0"/>
              </a:spcAft>
              <a:buNone/>
            </a:pPr>
            <a:r>
              <a:rPr lang="en-GB" sz="1200" dirty="0" smtClean="0">
                <a:latin typeface="+mj-lt"/>
                <a:ea typeface="Handlee"/>
                <a:cs typeface="Handlee"/>
                <a:sym typeface="Handlee"/>
              </a:rPr>
              <a:t>Can you make a paper plate puppet like to ones below.</a:t>
            </a: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r>
              <a:rPr lang="en-GB" sz="1200" b="1" dirty="0" smtClean="0">
                <a:latin typeface="+mj-lt"/>
                <a:ea typeface="Handlee"/>
                <a:cs typeface="Handlee"/>
                <a:sym typeface="Handlee"/>
              </a:rPr>
              <a:t>Activity 3-</a:t>
            </a:r>
          </a:p>
          <a:p>
            <a:pPr lvl="0"/>
            <a:r>
              <a:rPr lang="en-GB" sz="1200" dirty="0"/>
              <a:t>Look at these pictures of shadow puppets. Make stick puppets from card and lollipop sticks, then use them to make shadow puppets. </a:t>
            </a:r>
            <a:r>
              <a:rPr lang="en-GB" sz="1200" dirty="0" smtClean="0"/>
              <a:t>Can you take pictures of your shadow puppets and bring them into school to show the rest of the class?</a:t>
            </a:r>
          </a:p>
          <a:p>
            <a:pPr lvl="0"/>
            <a:endParaRPr lang="en-GB" sz="1200" dirty="0"/>
          </a:p>
          <a:p>
            <a:pPr lvl="0"/>
            <a:endParaRPr lang="en-GB" sz="1200" dirty="0" smtClean="0"/>
          </a:p>
          <a:p>
            <a:pPr lvl="0"/>
            <a:endParaRPr lang="en-GB" sz="1200" dirty="0"/>
          </a:p>
          <a:p>
            <a:pPr lvl="0"/>
            <a:endParaRPr lang="en-GB" sz="1200" dirty="0" smtClean="0"/>
          </a:p>
          <a:p>
            <a:pPr lvl="0"/>
            <a:endParaRPr lang="en-GB" sz="1200" dirty="0" smtClean="0"/>
          </a:p>
          <a:p>
            <a:pPr lvl="0"/>
            <a:endParaRPr lang="en-GB" sz="1200" dirty="0">
              <a:latin typeface="+mj-lt"/>
              <a:ea typeface="Handlee"/>
              <a:cs typeface="Handlee"/>
              <a:sym typeface="Handlee"/>
            </a:endParaRPr>
          </a:p>
          <a:p>
            <a:pPr lvl="0"/>
            <a:endParaRPr lang="en-GB" sz="1200" dirty="0" smtClean="0">
              <a:latin typeface="+mj-lt"/>
              <a:ea typeface="Handlee"/>
              <a:cs typeface="Handlee"/>
              <a:sym typeface="Handlee"/>
            </a:endParaRPr>
          </a:p>
          <a:p>
            <a:pPr lvl="0"/>
            <a:endParaRPr lang="en-GB" sz="1200" dirty="0">
              <a:latin typeface="+mj-lt"/>
              <a:ea typeface="Handlee"/>
              <a:cs typeface="Handlee"/>
              <a:sym typeface="Handlee"/>
            </a:endParaRPr>
          </a:p>
          <a:p>
            <a:pPr lvl="0"/>
            <a:endParaRPr lang="en-GB" sz="1200" dirty="0" smtClean="0">
              <a:latin typeface="+mj-lt"/>
              <a:ea typeface="Handlee"/>
              <a:cs typeface="Handlee"/>
              <a:sym typeface="Handlee"/>
            </a:endParaRPr>
          </a:p>
          <a:p>
            <a:pPr lvl="0"/>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sz="1200" dirty="0">
              <a:latin typeface="+mj-lt"/>
              <a:ea typeface="Handlee"/>
              <a:cs typeface="Handlee"/>
              <a:sym typeface="Handlee"/>
            </a:endParaRPr>
          </a:p>
        </p:txBody>
      </p:sp>
      <p:pic>
        <p:nvPicPr>
          <p:cNvPr id="79" name="Google Shape;59;p13"/>
          <p:cNvPicPr preferRelativeResize="0"/>
          <p:nvPr/>
        </p:nvPicPr>
        <p:blipFill>
          <a:blip r:embed="rId6">
            <a:alphaModFix/>
          </a:blip>
          <a:stretch>
            <a:fillRect/>
          </a:stretch>
        </p:blipFill>
        <p:spPr>
          <a:xfrm>
            <a:off x="10942896" y="2639218"/>
            <a:ext cx="385475" cy="364925"/>
          </a:xfrm>
          <a:prstGeom prst="rect">
            <a:avLst/>
          </a:prstGeom>
          <a:noFill/>
          <a:ln>
            <a:noFill/>
          </a:ln>
        </p:spPr>
      </p:pic>
      <p:pic>
        <p:nvPicPr>
          <p:cNvPr id="13" name="Picture 12"/>
          <p:cNvPicPr>
            <a:picLocks noChangeAspect="1"/>
          </p:cNvPicPr>
          <p:nvPr/>
        </p:nvPicPr>
        <p:blipFill rotWithShape="1">
          <a:blip r:embed="rId7"/>
          <a:srcRect l="26711" t="45235" r="5627" b="7382"/>
          <a:stretch/>
        </p:blipFill>
        <p:spPr>
          <a:xfrm>
            <a:off x="248158" y="4098071"/>
            <a:ext cx="4660411" cy="1834896"/>
          </a:xfrm>
          <a:prstGeom prst="rect">
            <a:avLst/>
          </a:prstGeom>
        </p:spPr>
      </p:pic>
      <p:pic>
        <p:nvPicPr>
          <p:cNvPr id="14" name="Picture 13"/>
          <p:cNvPicPr>
            <a:picLocks noChangeAspect="1"/>
          </p:cNvPicPr>
          <p:nvPr/>
        </p:nvPicPr>
        <p:blipFill rotWithShape="1">
          <a:blip r:embed="rId8"/>
          <a:srcRect l="26384" t="28664" r="5953" b="24242"/>
          <a:stretch/>
        </p:blipFill>
        <p:spPr>
          <a:xfrm>
            <a:off x="149655" y="5932968"/>
            <a:ext cx="4758914" cy="1862184"/>
          </a:xfrm>
          <a:prstGeom prst="rect">
            <a:avLst/>
          </a:prstGeom>
        </p:spPr>
      </p:pic>
      <p:pic>
        <p:nvPicPr>
          <p:cNvPr id="15" name="Picture 14"/>
          <p:cNvPicPr>
            <a:picLocks noChangeAspect="1"/>
          </p:cNvPicPr>
          <p:nvPr/>
        </p:nvPicPr>
        <p:blipFill rotWithShape="1">
          <a:blip r:embed="rId9"/>
          <a:srcRect l="26547" t="32734" r="5627" b="20754"/>
          <a:stretch/>
        </p:blipFill>
        <p:spPr>
          <a:xfrm>
            <a:off x="149656" y="7846054"/>
            <a:ext cx="4758914" cy="1834762"/>
          </a:xfrm>
          <a:prstGeom prst="rect">
            <a:avLst/>
          </a:prstGeom>
        </p:spPr>
      </p:pic>
      <p:pic>
        <p:nvPicPr>
          <p:cNvPr id="16" name="Picture 15"/>
          <p:cNvPicPr>
            <a:picLocks noChangeAspect="1"/>
          </p:cNvPicPr>
          <p:nvPr/>
        </p:nvPicPr>
        <p:blipFill rotWithShape="1">
          <a:blip r:embed="rId10"/>
          <a:srcRect l="34556" t="49886" r="25075" b="18428"/>
          <a:stretch/>
        </p:blipFill>
        <p:spPr>
          <a:xfrm>
            <a:off x="3971699" y="771305"/>
            <a:ext cx="4749674" cy="2317898"/>
          </a:xfrm>
          <a:prstGeom prst="rect">
            <a:avLst/>
          </a:prstGeom>
        </p:spPr>
      </p:pic>
      <p:pic>
        <p:nvPicPr>
          <p:cNvPr id="17" name="Picture 16"/>
          <p:cNvPicPr>
            <a:picLocks noChangeAspect="1"/>
          </p:cNvPicPr>
          <p:nvPr/>
        </p:nvPicPr>
        <p:blipFill rotWithShape="1">
          <a:blip r:embed="rId10"/>
          <a:srcRect l="33902" t="33025" r="37333" b="53603"/>
          <a:stretch/>
        </p:blipFill>
        <p:spPr>
          <a:xfrm>
            <a:off x="7411121" y="115126"/>
            <a:ext cx="3742660" cy="978196"/>
          </a:xfrm>
          <a:prstGeom prst="rect">
            <a:avLst/>
          </a:prstGeom>
        </p:spPr>
      </p:pic>
      <p:pic>
        <p:nvPicPr>
          <p:cNvPr id="18" name="Picture 17"/>
          <p:cNvPicPr>
            <a:picLocks noChangeAspect="1"/>
          </p:cNvPicPr>
          <p:nvPr/>
        </p:nvPicPr>
        <p:blipFill rotWithShape="1">
          <a:blip r:embed="rId11"/>
          <a:srcRect l="26057" t="23722" r="51716" b="68138"/>
          <a:stretch/>
        </p:blipFill>
        <p:spPr>
          <a:xfrm>
            <a:off x="7856400" y="3199490"/>
            <a:ext cx="2892056" cy="595423"/>
          </a:xfrm>
          <a:prstGeom prst="rect">
            <a:avLst/>
          </a:prstGeom>
        </p:spPr>
      </p:pic>
      <p:pic>
        <p:nvPicPr>
          <p:cNvPr id="19" name="Picture 18"/>
          <p:cNvPicPr>
            <a:picLocks noChangeAspect="1"/>
          </p:cNvPicPr>
          <p:nvPr/>
        </p:nvPicPr>
        <p:blipFill rotWithShape="1">
          <a:blip r:embed="rId12"/>
          <a:srcRect l="25894" t="39711" r="4972" b="7382"/>
          <a:stretch/>
        </p:blipFill>
        <p:spPr>
          <a:xfrm>
            <a:off x="5050401" y="4068578"/>
            <a:ext cx="6103089" cy="2625915"/>
          </a:xfrm>
          <a:prstGeom prst="rect">
            <a:avLst/>
          </a:prstGeom>
        </p:spPr>
      </p:pic>
      <p:pic>
        <p:nvPicPr>
          <p:cNvPr id="20" name="Picture 19"/>
          <p:cNvPicPr>
            <a:picLocks noChangeAspect="1"/>
          </p:cNvPicPr>
          <p:nvPr/>
        </p:nvPicPr>
        <p:blipFill rotWithShape="1">
          <a:blip r:embed="rId13"/>
          <a:srcRect l="26057" t="51049" r="62012" b="24533"/>
          <a:stretch/>
        </p:blipFill>
        <p:spPr>
          <a:xfrm>
            <a:off x="6868112" y="3089203"/>
            <a:ext cx="1086017" cy="1249662"/>
          </a:xfrm>
          <a:prstGeom prst="rect">
            <a:avLst/>
          </a:prstGeom>
        </p:spPr>
      </p:pic>
      <p:sp>
        <p:nvSpPr>
          <p:cNvPr id="80" name="Google Shape;74;p13"/>
          <p:cNvSpPr txBox="1"/>
          <p:nvPr/>
        </p:nvSpPr>
        <p:spPr>
          <a:xfrm>
            <a:off x="8836068" y="1469270"/>
            <a:ext cx="1806969" cy="1292631"/>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dirty="0" smtClean="0"/>
              <a:t> </a:t>
            </a:r>
            <a:r>
              <a:rPr lang="en-GB" sz="1200" dirty="0" smtClean="0"/>
              <a:t>Explore </a:t>
            </a:r>
            <a:r>
              <a:rPr lang="en-GB" sz="1200" dirty="0"/>
              <a:t>these words together. Talk with an adult about what each word means and use the words in a sentence or as you play. </a:t>
            </a:r>
            <a:endParaRPr lang="en-GB" sz="1200" dirty="0" smtClean="0"/>
          </a:p>
        </p:txBody>
      </p:sp>
      <p:sp>
        <p:nvSpPr>
          <p:cNvPr id="21" name="Down Arrow 20"/>
          <p:cNvSpPr/>
          <p:nvPr/>
        </p:nvSpPr>
        <p:spPr>
          <a:xfrm>
            <a:off x="9545835" y="2840242"/>
            <a:ext cx="610065" cy="359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Google Shape;59;p13"/>
          <p:cNvPicPr preferRelativeResize="0"/>
          <p:nvPr/>
        </p:nvPicPr>
        <p:blipFill>
          <a:blip r:embed="rId6">
            <a:alphaModFix/>
          </a:blip>
          <a:stretch>
            <a:fillRect/>
          </a:stretch>
        </p:blipFill>
        <p:spPr>
          <a:xfrm>
            <a:off x="8874110" y="1091681"/>
            <a:ext cx="510744" cy="396700"/>
          </a:xfrm>
          <a:prstGeom prst="rect">
            <a:avLst/>
          </a:prstGeom>
          <a:noFill/>
          <a:ln>
            <a:noFill/>
          </a:ln>
        </p:spPr>
      </p:pic>
      <p:pic>
        <p:nvPicPr>
          <p:cNvPr id="99" name="Picture 98"/>
          <p:cNvPicPr>
            <a:picLocks noChangeAspect="1"/>
          </p:cNvPicPr>
          <p:nvPr/>
        </p:nvPicPr>
        <p:blipFill rotWithShape="1">
          <a:blip r:embed="rId14"/>
          <a:srcRect l="69644" t="17806" r="13811" b="53548"/>
          <a:stretch/>
        </p:blipFill>
        <p:spPr>
          <a:xfrm>
            <a:off x="5272175" y="6694493"/>
            <a:ext cx="1430191" cy="1392221"/>
          </a:xfrm>
          <a:prstGeom prst="rect">
            <a:avLst/>
          </a:prstGeom>
        </p:spPr>
      </p:pic>
      <p:pic>
        <p:nvPicPr>
          <p:cNvPr id="102" name="Picture 101"/>
          <p:cNvPicPr>
            <a:picLocks noChangeAspect="1"/>
          </p:cNvPicPr>
          <p:nvPr/>
        </p:nvPicPr>
        <p:blipFill rotWithShape="1">
          <a:blip r:embed="rId15"/>
          <a:srcRect l="12982" t="17806" r="10298" b="14225"/>
          <a:stretch/>
        </p:blipFill>
        <p:spPr>
          <a:xfrm>
            <a:off x="5653389" y="8647846"/>
            <a:ext cx="1916992" cy="954837"/>
          </a:xfrm>
          <a:prstGeom prst="rect">
            <a:avLst/>
          </a:prstGeom>
        </p:spPr>
      </p:pic>
      <p:sp>
        <p:nvSpPr>
          <p:cNvPr id="103" name="Right Arrow 102"/>
          <p:cNvSpPr/>
          <p:nvPr/>
        </p:nvSpPr>
        <p:spPr>
          <a:xfrm>
            <a:off x="4991472" y="8682387"/>
            <a:ext cx="582623"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Down Arrow 103"/>
          <p:cNvSpPr/>
          <p:nvPr/>
        </p:nvSpPr>
        <p:spPr>
          <a:xfrm rot="10800000">
            <a:off x="5757231" y="8072046"/>
            <a:ext cx="610065" cy="575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rotWithShape="1">
          <a:blip r:embed="rId16"/>
          <a:srcRect l="69944" t="18148" r="14152" b="53781"/>
          <a:stretch/>
        </p:blipFill>
        <p:spPr>
          <a:xfrm>
            <a:off x="7805518" y="8252564"/>
            <a:ext cx="1360667" cy="1350119"/>
          </a:xfrm>
          <a:prstGeom prst="rect">
            <a:avLst/>
          </a:prstGeom>
        </p:spPr>
      </p:pic>
      <p:sp>
        <p:nvSpPr>
          <p:cNvPr id="105" name="Down Arrow 104"/>
          <p:cNvSpPr/>
          <p:nvPr/>
        </p:nvSpPr>
        <p:spPr>
          <a:xfrm>
            <a:off x="8109633" y="7666063"/>
            <a:ext cx="610065" cy="575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Google Shape;170;p2"/>
          <p:cNvSpPr txBox="1"/>
          <p:nvPr/>
        </p:nvSpPr>
        <p:spPr>
          <a:xfrm>
            <a:off x="7383239" y="6832912"/>
            <a:ext cx="2981741" cy="738633"/>
          </a:xfrm>
          <a:prstGeom prst="rect">
            <a:avLst/>
          </a:prstGeom>
          <a:solidFill>
            <a:schemeClr val="accent4">
              <a:lumMod val="40000"/>
              <a:lumOff val="60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dirty="0" smtClean="0">
                <a:solidFill>
                  <a:schemeClr val="dk1"/>
                </a:solidFill>
                <a:latin typeface="+mj-lt"/>
                <a:ea typeface="Handlee"/>
                <a:cs typeface="Handlee"/>
                <a:sym typeface="Handlee"/>
              </a:rPr>
              <a:t>Scan the QR code to follow the instructions to make your own Shadow Puppet Theatre.</a:t>
            </a:r>
          </a:p>
        </p:txBody>
      </p:sp>
      <p:pic>
        <p:nvPicPr>
          <p:cNvPr id="107" name="Google Shape;59;p13"/>
          <p:cNvPicPr preferRelativeResize="0"/>
          <p:nvPr/>
        </p:nvPicPr>
        <p:blipFill>
          <a:blip r:embed="rId6">
            <a:alphaModFix/>
          </a:blip>
          <a:stretch>
            <a:fillRect/>
          </a:stretch>
        </p:blipFill>
        <p:spPr>
          <a:xfrm>
            <a:off x="7065971" y="7411069"/>
            <a:ext cx="504410" cy="434985"/>
          </a:xfrm>
          <a:prstGeom prst="rect">
            <a:avLst/>
          </a:prstGeom>
          <a:noFill/>
          <a:ln>
            <a:noFill/>
          </a:ln>
        </p:spPr>
      </p:pic>
      <p:pic>
        <p:nvPicPr>
          <p:cNvPr id="23" name="Picture 22"/>
          <p:cNvPicPr>
            <a:picLocks noChangeAspect="1"/>
          </p:cNvPicPr>
          <p:nvPr/>
        </p:nvPicPr>
        <p:blipFill rotWithShape="1">
          <a:blip r:embed="rId17"/>
          <a:srcRect l="72164" t="17930" r="11561" b="53781"/>
          <a:stretch/>
        </p:blipFill>
        <p:spPr>
          <a:xfrm>
            <a:off x="13180480" y="1964588"/>
            <a:ext cx="1379325" cy="1347976"/>
          </a:xfrm>
          <a:prstGeom prst="rect">
            <a:avLst/>
          </a:prstGeom>
        </p:spPr>
      </p:pic>
      <p:pic>
        <p:nvPicPr>
          <p:cNvPr id="25" name="Picture 24"/>
          <p:cNvPicPr>
            <a:picLocks noChangeAspect="1"/>
          </p:cNvPicPr>
          <p:nvPr/>
        </p:nvPicPr>
        <p:blipFill rotWithShape="1">
          <a:blip r:embed="rId18"/>
          <a:srcRect l="36554" t="44108" r="13519" b="25944"/>
          <a:stretch/>
        </p:blipFill>
        <p:spPr>
          <a:xfrm>
            <a:off x="11522419" y="4208329"/>
            <a:ext cx="3012384" cy="1015907"/>
          </a:xfrm>
          <a:prstGeom prst="rect">
            <a:avLst/>
          </a:prstGeom>
        </p:spPr>
      </p:pic>
      <p:pic>
        <p:nvPicPr>
          <p:cNvPr id="26" name="Picture 25"/>
          <p:cNvPicPr>
            <a:picLocks noChangeAspect="1"/>
          </p:cNvPicPr>
          <p:nvPr/>
        </p:nvPicPr>
        <p:blipFill rotWithShape="1">
          <a:blip r:embed="rId19"/>
          <a:srcRect l="37140" t="41244" r="13519" b="30111"/>
          <a:stretch/>
        </p:blipFill>
        <p:spPr>
          <a:xfrm>
            <a:off x="11522419" y="6713620"/>
            <a:ext cx="2965632" cy="968010"/>
          </a:xfrm>
          <a:prstGeom prst="rect">
            <a:avLst/>
          </a:prstGeom>
        </p:spPr>
      </p:pic>
      <p:pic>
        <p:nvPicPr>
          <p:cNvPr id="27" name="Picture 26"/>
          <p:cNvPicPr>
            <a:picLocks noChangeAspect="1"/>
          </p:cNvPicPr>
          <p:nvPr/>
        </p:nvPicPr>
        <p:blipFill rotWithShape="1">
          <a:blip r:embed="rId20"/>
          <a:srcRect l="37287" t="42545" r="13665" b="12663"/>
          <a:stretch/>
        </p:blipFill>
        <p:spPr>
          <a:xfrm>
            <a:off x="11984861" y="7774066"/>
            <a:ext cx="2204133" cy="1131674"/>
          </a:xfrm>
          <a:prstGeom prst="rect">
            <a:avLst/>
          </a:prstGeom>
        </p:spPr>
      </p:pic>
      <p:pic>
        <p:nvPicPr>
          <p:cNvPr id="108" name="Google Shape;59;p13"/>
          <p:cNvPicPr preferRelativeResize="0"/>
          <p:nvPr/>
        </p:nvPicPr>
        <p:blipFill>
          <a:blip r:embed="rId6">
            <a:alphaModFix/>
          </a:blip>
          <a:stretch>
            <a:fillRect/>
          </a:stretch>
        </p:blipFill>
        <p:spPr>
          <a:xfrm>
            <a:off x="10961946" y="5039518"/>
            <a:ext cx="385475" cy="364925"/>
          </a:xfrm>
          <a:prstGeom prst="rect">
            <a:avLst/>
          </a:prstGeom>
          <a:noFill/>
          <a:ln>
            <a:noFill/>
          </a:ln>
        </p:spPr>
      </p:pic>
      <p:pic>
        <p:nvPicPr>
          <p:cNvPr id="109" name="Google Shape;59;p13"/>
          <p:cNvPicPr preferRelativeResize="0"/>
          <p:nvPr/>
        </p:nvPicPr>
        <p:blipFill>
          <a:blip r:embed="rId6">
            <a:alphaModFix/>
          </a:blip>
          <a:stretch>
            <a:fillRect/>
          </a:stretch>
        </p:blipFill>
        <p:spPr>
          <a:xfrm>
            <a:off x="10927177" y="7136237"/>
            <a:ext cx="385475" cy="364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63" name="Google Shape;62;p1"/>
          <p:cNvSpPr txBox="1"/>
          <p:nvPr/>
        </p:nvSpPr>
        <p:spPr>
          <a:xfrm>
            <a:off x="11774151" y="5428398"/>
            <a:ext cx="3128319" cy="1107965"/>
          </a:xfrm>
          <a:prstGeom prst="rect">
            <a:avLst/>
          </a:prstGeom>
          <a:solidFill>
            <a:srgbClr val="EFEFE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200" b="1" i="0" u="none" strike="noStrike" cap="none" dirty="0" smtClean="0">
                <a:solidFill>
                  <a:srgbClr val="000000"/>
                </a:solidFill>
                <a:latin typeface="+mj-lt"/>
                <a:ea typeface="Handlee"/>
                <a:cs typeface="Handlee"/>
                <a:sym typeface="Handlee"/>
              </a:rPr>
              <a:t>Did you know:</a:t>
            </a:r>
          </a:p>
          <a:p>
            <a:pPr marL="0" marR="0" lvl="0" indent="0" algn="l" rtl="0">
              <a:lnSpc>
                <a:spcPct val="100000"/>
              </a:lnSpc>
              <a:spcBef>
                <a:spcPts val="0"/>
              </a:spcBef>
              <a:spcAft>
                <a:spcPts val="0"/>
              </a:spcAft>
              <a:buClr>
                <a:schemeClr val="dk1"/>
              </a:buClr>
              <a:buSzPts val="1100"/>
              <a:buFont typeface="Arial"/>
              <a:buNone/>
            </a:pPr>
            <a:endParaRPr lang="en-GB" sz="1200" b="1" dirty="0">
              <a:latin typeface="+mj-lt"/>
              <a:ea typeface="Handlee"/>
              <a:cs typeface="Handlee"/>
              <a:sym typeface="Handlee"/>
            </a:endParaRPr>
          </a:p>
          <a:p>
            <a:pPr lvl="0">
              <a:buClr>
                <a:schemeClr val="dk1"/>
              </a:buClr>
              <a:buSzPts val="1100"/>
            </a:pPr>
            <a:r>
              <a:rPr lang="en-GB" sz="1200" dirty="0">
                <a:latin typeface="+mj-lt"/>
              </a:rPr>
              <a:t>Sound patterns can be made by repeatedly clapping or tapping the same sounds. This is called a rhythm.</a:t>
            </a:r>
            <a:endParaRPr sz="1200" i="0" u="none" strike="noStrike" cap="none" dirty="0">
              <a:solidFill>
                <a:srgbClr val="000000"/>
              </a:solidFill>
              <a:latin typeface="+mj-lt"/>
              <a:ea typeface="Handlee"/>
              <a:cs typeface="Handlee"/>
              <a:sym typeface="Handlee"/>
            </a:endParaRPr>
          </a:p>
        </p:txBody>
      </p:sp>
      <p:pic>
        <p:nvPicPr>
          <p:cNvPr id="1028" name="Picture 4" descr="https://cdn.images.fecom-media.com/FE00036963/images/HE1866214_1432153-HOP-ART-P01.jpg?width=578&amp;height=578&amp;scale=UpscaleCanvas&amp;anchor=Middle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2279" y="2366860"/>
            <a:ext cx="1580191" cy="1580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47751" t="22096" r="25987" b="11677"/>
          <a:stretch/>
        </p:blipFill>
        <p:spPr>
          <a:xfrm>
            <a:off x="13770624" y="425859"/>
            <a:ext cx="1047801" cy="1485614"/>
          </a:xfrm>
          <a:prstGeom prst="rect">
            <a:avLst/>
          </a:prstGeom>
        </p:spPr>
      </p:pic>
      <p:sp>
        <p:nvSpPr>
          <p:cNvPr id="109" name="Google Shape;109;p14"/>
          <p:cNvSpPr txBox="1"/>
          <p:nvPr/>
        </p:nvSpPr>
        <p:spPr>
          <a:xfrm>
            <a:off x="10893212" y="126350"/>
            <a:ext cx="4084486" cy="4001065"/>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600" u="sng" dirty="0">
                <a:latin typeface="+mj-lt"/>
                <a:ea typeface="Handlee"/>
                <a:cs typeface="Handlee"/>
                <a:sym typeface="Handlee"/>
              </a:rPr>
              <a:t>Expressive Arts and Design:</a:t>
            </a:r>
            <a:endParaRPr sz="1600" u="sng" dirty="0">
              <a:latin typeface="+mj-lt"/>
              <a:ea typeface="Handlee"/>
              <a:cs typeface="Handlee"/>
              <a:sym typeface="Handlee"/>
            </a:endParaRPr>
          </a:p>
          <a:p>
            <a:pPr marL="0" lvl="0" indent="0" algn="l" rtl="0">
              <a:spcBef>
                <a:spcPts val="0"/>
              </a:spcBef>
              <a:spcAft>
                <a:spcPts val="0"/>
              </a:spcAft>
              <a:buNone/>
            </a:pPr>
            <a:r>
              <a:rPr lang="en-GB" sz="1200" b="1" dirty="0" smtClean="0">
                <a:latin typeface="+mj-lt"/>
                <a:ea typeface="Handlee"/>
                <a:cs typeface="Handlee"/>
                <a:sym typeface="Handlee"/>
              </a:rPr>
              <a:t>Making a moving part puppet-</a:t>
            </a:r>
          </a:p>
          <a:p>
            <a:pPr marL="0" lvl="0" indent="0" algn="l" rtl="0">
              <a:spcBef>
                <a:spcPts val="0"/>
              </a:spcBef>
              <a:spcAft>
                <a:spcPts val="0"/>
              </a:spcAft>
              <a:buNone/>
            </a:pPr>
            <a:r>
              <a:rPr lang="en-GB" sz="1200" dirty="0" smtClean="0">
                <a:latin typeface="+mj-lt"/>
                <a:ea typeface="Handlee"/>
                <a:cs typeface="Handlee"/>
                <a:sym typeface="Handlee"/>
              </a:rPr>
              <a:t>We will cut out body parts and join them together using split pins and straws so that the puppet can be moved.</a:t>
            </a: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r>
              <a:rPr lang="en-GB" sz="1200" b="1" dirty="0" smtClean="0">
                <a:latin typeface="+mj-lt"/>
                <a:ea typeface="Handlee"/>
                <a:cs typeface="Handlee"/>
                <a:sym typeface="Handlee"/>
              </a:rPr>
              <a:t>Creating a pop up picture-</a:t>
            </a: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r>
              <a:rPr lang="en-GB" sz="1200" b="1" dirty="0" smtClean="0">
                <a:latin typeface="+mj-lt"/>
                <a:ea typeface="Handlee"/>
                <a:cs typeface="Handlee"/>
                <a:sym typeface="Handlee"/>
              </a:rPr>
              <a:t>Sew using a needle and thread-</a:t>
            </a:r>
          </a:p>
          <a:p>
            <a:pPr marL="0" lvl="0" indent="0" algn="l" rtl="0">
              <a:spcBef>
                <a:spcPts val="0"/>
              </a:spcBef>
              <a:spcAft>
                <a:spcPts val="0"/>
              </a:spcAft>
              <a:buNone/>
            </a:pPr>
            <a:r>
              <a:rPr lang="en-GB" sz="1200" dirty="0" smtClean="0">
                <a:latin typeface="+mj-lt"/>
                <a:ea typeface="Handlee"/>
                <a:cs typeface="Handlee"/>
                <a:sym typeface="Handlee"/>
              </a:rPr>
              <a:t>We will be learning how to sew a puppet together by threading the needle in and out of the fabric.</a:t>
            </a:r>
            <a:endParaRPr lang="en-GB" sz="1200" dirty="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smtClean="0">
              <a:latin typeface="+mj-lt"/>
              <a:ea typeface="Handlee"/>
              <a:cs typeface="Handlee"/>
              <a:sym typeface="Handlee"/>
            </a:endParaRPr>
          </a:p>
          <a:p>
            <a:pPr marL="0" lvl="0" indent="0" algn="l" rtl="0">
              <a:spcBef>
                <a:spcPts val="0"/>
              </a:spcBef>
              <a:spcAft>
                <a:spcPts val="0"/>
              </a:spcAft>
              <a:buNone/>
            </a:pPr>
            <a:endParaRPr lang="en-GB" sz="1200" dirty="0">
              <a:latin typeface="+mj-lt"/>
              <a:ea typeface="Handlee"/>
              <a:cs typeface="Handlee"/>
              <a:sym typeface="Handlee"/>
            </a:endParaRPr>
          </a:p>
          <a:p>
            <a:pPr marL="0" lvl="0" indent="0" algn="l" rtl="0">
              <a:spcBef>
                <a:spcPts val="0"/>
              </a:spcBef>
              <a:spcAft>
                <a:spcPts val="0"/>
              </a:spcAft>
              <a:buNone/>
            </a:pPr>
            <a:endParaRPr sz="1600" dirty="0">
              <a:latin typeface="+mj-lt"/>
              <a:ea typeface="Handlee"/>
              <a:cs typeface="Handlee"/>
              <a:sym typeface="Handlee"/>
            </a:endParaRPr>
          </a:p>
        </p:txBody>
      </p:sp>
      <p:pic>
        <p:nvPicPr>
          <p:cNvPr id="59" name="Google Shape;142;p14"/>
          <p:cNvPicPr preferRelativeResize="0"/>
          <p:nvPr/>
        </p:nvPicPr>
        <p:blipFill>
          <a:blip r:embed="rId5">
            <a:alphaModFix/>
          </a:blip>
          <a:stretch>
            <a:fillRect/>
          </a:stretch>
        </p:blipFill>
        <p:spPr>
          <a:xfrm>
            <a:off x="11078442" y="5679819"/>
            <a:ext cx="733069" cy="530025"/>
          </a:xfrm>
          <a:prstGeom prst="rect">
            <a:avLst/>
          </a:prstGeom>
          <a:noFill/>
          <a:ln>
            <a:noFill/>
          </a:ln>
        </p:spPr>
      </p:pic>
      <p:pic>
        <p:nvPicPr>
          <p:cNvPr id="1026" name="Picture 2" descr="Pop ups - NUST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5725" y="1412319"/>
            <a:ext cx="1431860" cy="107389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p:cNvPicPr>
            <a:picLocks noChangeAspect="1"/>
          </p:cNvPicPr>
          <p:nvPr/>
        </p:nvPicPr>
        <p:blipFill rotWithShape="1">
          <a:blip r:embed="rId7"/>
          <a:srcRect l="14592" t="32128" r="44119" b="32716"/>
          <a:stretch/>
        </p:blipFill>
        <p:spPr>
          <a:xfrm>
            <a:off x="10546678" y="4551236"/>
            <a:ext cx="1796596" cy="860073"/>
          </a:xfrm>
          <a:prstGeom prst="rect">
            <a:avLst/>
          </a:prstGeom>
        </p:spPr>
      </p:pic>
      <p:sp>
        <p:nvSpPr>
          <p:cNvPr id="61" name="Google Shape;170;p2"/>
          <p:cNvSpPr txBox="1"/>
          <p:nvPr/>
        </p:nvSpPr>
        <p:spPr>
          <a:xfrm>
            <a:off x="12447585" y="4355991"/>
            <a:ext cx="2590011" cy="923299"/>
          </a:xfrm>
          <a:prstGeom prst="rect">
            <a:avLst/>
          </a:prstGeom>
          <a:solidFill>
            <a:schemeClr val="accent4">
              <a:lumMod val="40000"/>
              <a:lumOff val="60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dirty="0" smtClean="0">
                <a:solidFill>
                  <a:schemeClr val="dk1"/>
                </a:solidFill>
                <a:latin typeface="+mj-lt"/>
                <a:ea typeface="Handlee"/>
                <a:cs typeface="Handlee"/>
                <a:sym typeface="Handlee"/>
              </a:rPr>
              <a:t>The Greatest Showman Body percussion.- Scan the QR code and make repeated rhythms by copying the pictures. </a:t>
            </a:r>
          </a:p>
        </p:txBody>
      </p:sp>
      <p:sp>
        <p:nvSpPr>
          <p:cNvPr id="65" name="Google Shape;101;p14"/>
          <p:cNvSpPr txBox="1"/>
          <p:nvPr/>
        </p:nvSpPr>
        <p:spPr>
          <a:xfrm>
            <a:off x="7070970" y="6803746"/>
            <a:ext cx="7831500" cy="1862018"/>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700" u="sng" dirty="0" smtClean="0">
                <a:latin typeface="+mj-lt"/>
                <a:ea typeface="Handlee"/>
                <a:cs typeface="Handlee"/>
                <a:sym typeface="Handlee"/>
              </a:rPr>
              <a:t>Literacy: Writing</a:t>
            </a:r>
            <a:endParaRPr sz="1700" u="sng" dirty="0" smtClean="0">
              <a:latin typeface="+mj-lt"/>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r>
              <a:rPr lang="en-GB" dirty="0" smtClean="0">
                <a:latin typeface="+mj-lt"/>
                <a:ea typeface="Handlee"/>
                <a:cs typeface="Handlee"/>
                <a:sym typeface="Handlee"/>
              </a:rPr>
              <a:t>We will continue to encourage children to make marks and talk about what they have drawn/written. Older children will be using their phonics knowledge to labe</a:t>
            </a:r>
            <a:r>
              <a:rPr lang="en-GB" dirty="0" smtClean="0">
                <a:latin typeface="+mj-lt"/>
                <a:ea typeface="Handlee"/>
                <a:cs typeface="Handlee"/>
                <a:sym typeface="Handlee"/>
              </a:rPr>
              <a:t>l pictures and write shopping lists. You could write a shopping list with your child at home, asking them to listen out for sounds in words, especially beginning and end sounds. </a:t>
            </a:r>
          </a:p>
          <a:p>
            <a:pPr marL="0" lvl="0" indent="0" algn="l" rtl="0">
              <a:spcBef>
                <a:spcPts val="0"/>
              </a:spcBef>
              <a:spcAft>
                <a:spcPts val="0"/>
              </a:spcAft>
              <a:buNone/>
            </a:pPr>
            <a:endParaRPr sz="1200" dirty="0">
              <a:latin typeface="+mj-lt"/>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p:txBody>
      </p:sp>
      <p:sp>
        <p:nvSpPr>
          <p:cNvPr id="66" name="Google Shape;104;p14"/>
          <p:cNvSpPr txBox="1"/>
          <p:nvPr/>
        </p:nvSpPr>
        <p:spPr>
          <a:xfrm>
            <a:off x="46316" y="6476992"/>
            <a:ext cx="6676800" cy="5539948"/>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600" u="sng" dirty="0">
                <a:latin typeface="+mj-lt"/>
                <a:ea typeface="Handlee"/>
                <a:cs typeface="Handlee"/>
                <a:sym typeface="Handlee"/>
              </a:rPr>
              <a:t>Literacy: Reading </a:t>
            </a:r>
            <a:endParaRPr sz="1600" u="sng" dirty="0">
              <a:latin typeface="+mj-lt"/>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r>
              <a:rPr lang="en-GB" sz="1200" dirty="0" smtClean="0">
                <a:latin typeface="+mn-lt"/>
                <a:ea typeface="Handlee"/>
                <a:cs typeface="Handlee"/>
                <a:sym typeface="Handlee"/>
              </a:rPr>
              <a:t>We will be continuing to talk about different characters in stories and the reasons that we like them. We will be looking at photographs of different objects and animals and describing them using full sentences and ‘suave’ vocabulary. </a:t>
            </a:r>
            <a:r>
              <a:rPr lang="en-GB" sz="1200" dirty="0" err="1">
                <a:latin typeface="+mn-lt"/>
                <a:ea typeface="Handlee"/>
                <a:cs typeface="Handlee"/>
                <a:sym typeface="Handlee"/>
              </a:rPr>
              <a:t>e</a:t>
            </a:r>
            <a:r>
              <a:rPr lang="en-GB" sz="1200" dirty="0" err="1" smtClean="0">
                <a:latin typeface="+mn-lt"/>
                <a:ea typeface="Handlee"/>
                <a:cs typeface="Handlee"/>
                <a:sym typeface="Handlee"/>
              </a:rPr>
              <a:t>g</a:t>
            </a:r>
            <a:r>
              <a:rPr lang="en-GB" sz="1200" dirty="0" smtClean="0">
                <a:latin typeface="+mn-lt"/>
                <a:ea typeface="Handlee"/>
                <a:cs typeface="Handlee"/>
                <a:sym typeface="Handlee"/>
              </a:rPr>
              <a:t>: “The dragon looks </a:t>
            </a:r>
          </a:p>
          <a:p>
            <a:pPr marL="0" lvl="0" indent="0" algn="l" rtl="0">
              <a:spcBef>
                <a:spcPts val="0"/>
              </a:spcBef>
              <a:spcAft>
                <a:spcPts val="0"/>
              </a:spcAft>
              <a:buNone/>
            </a:pPr>
            <a:r>
              <a:rPr lang="en-GB" sz="1200" dirty="0" smtClean="0">
                <a:latin typeface="+mn-lt"/>
                <a:ea typeface="Handlee"/>
                <a:cs typeface="Handlee"/>
                <a:sym typeface="Handlee"/>
              </a:rPr>
              <a:t>ferocious.” At home, encourage your children to describe objects or </a:t>
            </a:r>
          </a:p>
          <a:p>
            <a:pPr marL="0" lvl="0" indent="0" algn="l" rtl="0">
              <a:spcBef>
                <a:spcPts val="0"/>
              </a:spcBef>
              <a:spcAft>
                <a:spcPts val="0"/>
              </a:spcAft>
              <a:buNone/>
            </a:pPr>
            <a:r>
              <a:rPr lang="en-GB" sz="1200" dirty="0" smtClean="0">
                <a:latin typeface="+mn-lt"/>
                <a:ea typeface="Handlee"/>
                <a:cs typeface="Handlee"/>
                <a:sym typeface="Handlee"/>
              </a:rPr>
              <a:t>pictures using vocabulary that they wouldn’t normally use. Think of </a:t>
            </a:r>
          </a:p>
          <a:p>
            <a:pPr marL="0" lvl="0" indent="0" algn="l" rtl="0">
              <a:spcBef>
                <a:spcPts val="0"/>
              </a:spcBef>
              <a:spcAft>
                <a:spcPts val="0"/>
              </a:spcAft>
              <a:buNone/>
            </a:pPr>
            <a:r>
              <a:rPr lang="en-GB" sz="1200" dirty="0">
                <a:latin typeface="+mn-lt"/>
                <a:ea typeface="Handlee"/>
                <a:cs typeface="Handlee"/>
                <a:sym typeface="Handlee"/>
              </a:rPr>
              <a:t>s</a:t>
            </a:r>
            <a:r>
              <a:rPr lang="en-GB" sz="1200" dirty="0" smtClean="0">
                <a:latin typeface="+mn-lt"/>
                <a:ea typeface="Handlee"/>
                <a:cs typeface="Handlee"/>
                <a:sym typeface="Handlee"/>
              </a:rPr>
              <a:t>ome alternative words to use instead of ‘happy’, ‘sad’, or ‘scary.’</a:t>
            </a:r>
          </a:p>
          <a:p>
            <a:pPr marL="0" lvl="0" indent="0" algn="l" rtl="0">
              <a:spcBef>
                <a:spcPts val="0"/>
              </a:spcBef>
              <a:spcAft>
                <a:spcPts val="0"/>
              </a:spcAft>
              <a:buNone/>
            </a:pPr>
            <a:endParaRPr lang="en-GB" sz="1200" dirty="0">
              <a:latin typeface="+mn-lt"/>
              <a:ea typeface="Handlee"/>
              <a:cs typeface="Handlee"/>
              <a:sym typeface="Handlee"/>
            </a:endParaRPr>
          </a:p>
          <a:p>
            <a:pPr marL="0" lvl="0" indent="0" algn="l" rtl="0">
              <a:spcBef>
                <a:spcPts val="0"/>
              </a:spcBef>
              <a:spcAft>
                <a:spcPts val="0"/>
              </a:spcAft>
              <a:buNone/>
            </a:pPr>
            <a:r>
              <a:rPr lang="en-GB" sz="1200" dirty="0" smtClean="0">
                <a:latin typeface="+mn-lt"/>
                <a:ea typeface="Handlee"/>
                <a:cs typeface="Handlee"/>
                <a:sym typeface="Handlee"/>
              </a:rPr>
              <a:t>We will be reading the story ‘Peace at Last’, and talking about the </a:t>
            </a:r>
          </a:p>
          <a:p>
            <a:pPr marL="0" lvl="0" indent="0" algn="l" rtl="0">
              <a:spcBef>
                <a:spcPts val="0"/>
              </a:spcBef>
              <a:spcAft>
                <a:spcPts val="0"/>
              </a:spcAft>
              <a:buNone/>
            </a:pPr>
            <a:r>
              <a:rPr lang="en-GB" sz="1200" dirty="0">
                <a:latin typeface="+mn-lt"/>
                <a:ea typeface="Handlee"/>
                <a:cs typeface="Handlee"/>
                <a:sym typeface="Handlee"/>
              </a:rPr>
              <a:t>s</a:t>
            </a:r>
            <a:r>
              <a:rPr lang="en-GB" sz="1200" dirty="0" smtClean="0">
                <a:latin typeface="+mn-lt"/>
                <a:ea typeface="Handlee"/>
                <a:cs typeface="Handlee"/>
                <a:sym typeface="Handlee"/>
              </a:rPr>
              <a:t>equence of events, and learning to re tell the story using puppets </a:t>
            </a:r>
          </a:p>
          <a:p>
            <a:pPr marL="0" lvl="0" indent="0" algn="l" rtl="0">
              <a:spcBef>
                <a:spcPts val="0"/>
              </a:spcBef>
              <a:spcAft>
                <a:spcPts val="0"/>
              </a:spcAft>
              <a:buNone/>
            </a:pPr>
            <a:r>
              <a:rPr lang="en-GB" sz="1200" dirty="0" smtClean="0">
                <a:latin typeface="+mn-lt"/>
                <a:ea typeface="Handlee"/>
                <a:cs typeface="Handlee"/>
                <a:sym typeface="Handlee"/>
              </a:rPr>
              <a:t>and masks. </a:t>
            </a:r>
          </a:p>
          <a:p>
            <a:pPr marL="0" lvl="0" indent="0" algn="l" rtl="0">
              <a:spcBef>
                <a:spcPts val="0"/>
              </a:spcBef>
              <a:spcAft>
                <a:spcPts val="0"/>
              </a:spcAft>
              <a:buNone/>
            </a:pPr>
            <a:r>
              <a:rPr lang="en-GB" sz="1200" dirty="0" smtClean="0">
                <a:latin typeface="+mn-lt"/>
                <a:ea typeface="Handlee"/>
                <a:cs typeface="Handlee"/>
                <a:sym typeface="Handlee"/>
              </a:rPr>
              <a:t>As well as this, we will be continuing to learn set one sounds. Our </a:t>
            </a:r>
          </a:p>
          <a:p>
            <a:pPr marL="0" lvl="0" indent="0" algn="l" rtl="0">
              <a:spcBef>
                <a:spcPts val="0"/>
              </a:spcBef>
              <a:spcAft>
                <a:spcPts val="0"/>
              </a:spcAft>
              <a:buNone/>
            </a:pPr>
            <a:r>
              <a:rPr lang="en-GB" sz="1200" dirty="0" smtClean="0">
                <a:latin typeface="+mn-lt"/>
                <a:ea typeface="Handlee"/>
                <a:cs typeface="Handlee"/>
                <a:sym typeface="Handlee"/>
              </a:rPr>
              <a:t>new sounds will be </a:t>
            </a:r>
            <a:r>
              <a:rPr lang="en-GB" sz="1200" b="1" dirty="0" smtClean="0">
                <a:latin typeface="+mn-lt"/>
                <a:ea typeface="Handlee"/>
                <a:cs typeface="Handlee"/>
                <a:sym typeface="Handlee"/>
              </a:rPr>
              <a:t>: u, b, f, e, l, h, r, j</a:t>
            </a:r>
            <a:endParaRPr sz="1200" b="1" dirty="0">
              <a:latin typeface="+mn-lt"/>
              <a:ea typeface="Handlee"/>
              <a:cs typeface="Handlee"/>
              <a:sym typeface="Handlee"/>
            </a:endParaRPr>
          </a:p>
          <a:p>
            <a:pPr marL="0" lvl="0" indent="0" algn="l" rtl="0">
              <a:spcBef>
                <a:spcPts val="0"/>
              </a:spcBef>
              <a:spcAft>
                <a:spcPts val="0"/>
              </a:spcAft>
              <a:buNone/>
            </a:pPr>
            <a:endParaRPr sz="1200" b="1" dirty="0">
              <a:latin typeface="+mn-lt"/>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p:txBody>
      </p:sp>
      <p:sp>
        <p:nvSpPr>
          <p:cNvPr id="68" name="Google Shape;108;p14"/>
          <p:cNvSpPr txBox="1"/>
          <p:nvPr/>
        </p:nvSpPr>
        <p:spPr>
          <a:xfrm>
            <a:off x="213996" y="7099116"/>
            <a:ext cx="294997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smtClean="0">
                <a:solidFill>
                  <a:schemeClr val="dk1"/>
                </a:solidFill>
                <a:latin typeface="+mj-lt"/>
                <a:ea typeface="Handlee"/>
                <a:cs typeface="Handlee"/>
                <a:sym typeface="Handlee"/>
              </a:rPr>
              <a:t>.</a:t>
            </a:r>
            <a:endParaRPr sz="1200" dirty="0">
              <a:latin typeface="+mj-lt"/>
            </a:endParaRPr>
          </a:p>
        </p:txBody>
      </p:sp>
      <p:pic>
        <p:nvPicPr>
          <p:cNvPr id="69" name="Google Shape;109;p14"/>
          <p:cNvPicPr preferRelativeResize="0"/>
          <p:nvPr/>
        </p:nvPicPr>
        <p:blipFill>
          <a:blip r:embed="rId5">
            <a:alphaModFix/>
          </a:blip>
          <a:stretch>
            <a:fillRect/>
          </a:stretch>
        </p:blipFill>
        <p:spPr>
          <a:xfrm>
            <a:off x="11807940" y="8175524"/>
            <a:ext cx="385475" cy="364925"/>
          </a:xfrm>
          <a:prstGeom prst="rect">
            <a:avLst/>
          </a:prstGeom>
          <a:noFill/>
          <a:ln>
            <a:noFill/>
          </a:ln>
        </p:spPr>
      </p:pic>
      <p:sp>
        <p:nvSpPr>
          <p:cNvPr id="88" name="Google Shape;103;p14"/>
          <p:cNvSpPr txBox="1"/>
          <p:nvPr/>
        </p:nvSpPr>
        <p:spPr>
          <a:xfrm>
            <a:off x="155117" y="5248605"/>
            <a:ext cx="4716428" cy="1292631"/>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1200" b="1" dirty="0" smtClean="0">
                <a:solidFill>
                  <a:schemeClr val="dk1"/>
                </a:solidFill>
                <a:latin typeface="+mj-lt"/>
                <a:ea typeface="Handlee"/>
                <a:cs typeface="Handlee"/>
                <a:sym typeface="Handlee"/>
              </a:rPr>
              <a:t>Jigsaw (PSED):  Puzzle 3- Dreams and Goals</a:t>
            </a:r>
            <a:endParaRPr sz="1200" b="1" dirty="0">
              <a:solidFill>
                <a:schemeClr val="dk1"/>
              </a:solidFill>
              <a:latin typeface="+mj-lt"/>
              <a:ea typeface="Handlee"/>
              <a:cs typeface="Handlee"/>
              <a:sym typeface="Handlee"/>
            </a:endParaRPr>
          </a:p>
          <a:p>
            <a:pPr marL="0" lvl="0" indent="0" algn="l" rtl="0">
              <a:spcBef>
                <a:spcPts val="0"/>
              </a:spcBef>
              <a:spcAft>
                <a:spcPts val="0"/>
              </a:spcAft>
              <a:buClr>
                <a:schemeClr val="dk1"/>
              </a:buClr>
              <a:buSzPts val="1100"/>
              <a:buFont typeface="Arial"/>
              <a:buNone/>
            </a:pPr>
            <a:r>
              <a:rPr lang="en-GB" sz="1200" u="sng" dirty="0" smtClean="0">
                <a:solidFill>
                  <a:schemeClr val="dk1"/>
                </a:solidFill>
                <a:latin typeface="+mj-lt"/>
                <a:ea typeface="Handlee"/>
                <a:cs typeface="Handlee"/>
                <a:sym typeface="Handlee"/>
              </a:rPr>
              <a:t>Piece 4- </a:t>
            </a:r>
            <a:r>
              <a:rPr lang="en-GB" sz="1200" dirty="0" smtClean="0">
                <a:solidFill>
                  <a:schemeClr val="dk1"/>
                </a:solidFill>
                <a:latin typeface="+mj-lt"/>
                <a:ea typeface="Handlee"/>
                <a:cs typeface="Handlee"/>
                <a:sym typeface="Handlee"/>
              </a:rPr>
              <a:t>I can use kind words to encourage people.</a:t>
            </a:r>
          </a:p>
          <a:p>
            <a:pPr marL="0" lvl="0" indent="0" algn="l" rtl="0">
              <a:spcBef>
                <a:spcPts val="0"/>
              </a:spcBef>
              <a:spcAft>
                <a:spcPts val="0"/>
              </a:spcAft>
              <a:buClr>
                <a:schemeClr val="dk1"/>
              </a:buClr>
              <a:buSzPts val="1100"/>
              <a:buFont typeface="Arial"/>
              <a:buNone/>
            </a:pPr>
            <a:r>
              <a:rPr lang="en-GB" sz="1200" u="sng" dirty="0" smtClean="0">
                <a:solidFill>
                  <a:schemeClr val="dk1"/>
                </a:solidFill>
                <a:latin typeface="+mj-lt"/>
                <a:ea typeface="Handlee"/>
                <a:cs typeface="Handlee"/>
                <a:sym typeface="Handlee"/>
              </a:rPr>
              <a:t>Piece 5- </a:t>
            </a:r>
            <a:r>
              <a:rPr lang="en-GB" sz="1200" dirty="0" smtClean="0">
                <a:solidFill>
                  <a:schemeClr val="dk1"/>
                </a:solidFill>
                <a:latin typeface="+mj-lt"/>
                <a:ea typeface="Handlee"/>
                <a:cs typeface="Handlee"/>
                <a:sym typeface="Handlee"/>
              </a:rPr>
              <a:t>I understand the link between what I learn now and the job I might like to do when I’m older.</a:t>
            </a:r>
          </a:p>
          <a:p>
            <a:pPr marL="0" lvl="0" indent="0" algn="l" rtl="0">
              <a:spcBef>
                <a:spcPts val="0"/>
              </a:spcBef>
              <a:spcAft>
                <a:spcPts val="0"/>
              </a:spcAft>
              <a:buClr>
                <a:schemeClr val="dk1"/>
              </a:buClr>
              <a:buSzPts val="1100"/>
              <a:buFont typeface="Arial"/>
              <a:buNone/>
            </a:pPr>
            <a:r>
              <a:rPr lang="en-GB" sz="1200" u="sng" dirty="0" smtClean="0">
                <a:solidFill>
                  <a:schemeClr val="dk1"/>
                </a:solidFill>
                <a:latin typeface="+mj-lt"/>
                <a:ea typeface="Handlee"/>
                <a:cs typeface="Handlee"/>
                <a:sym typeface="Handlee"/>
              </a:rPr>
              <a:t>Piece 6- </a:t>
            </a:r>
            <a:r>
              <a:rPr lang="en-GB" sz="1200" dirty="0" smtClean="0">
                <a:solidFill>
                  <a:schemeClr val="dk1"/>
                </a:solidFill>
                <a:latin typeface="+mj-lt"/>
                <a:ea typeface="Handlee"/>
                <a:cs typeface="Handlee"/>
                <a:sym typeface="Handlee"/>
              </a:rPr>
              <a:t>I can say how I feel when I achieve my goal and know what it means to feel proud.</a:t>
            </a:r>
          </a:p>
        </p:txBody>
      </p:sp>
      <p:pic>
        <p:nvPicPr>
          <p:cNvPr id="89" name="Google Shape;154;p14"/>
          <p:cNvPicPr preferRelativeResize="0"/>
          <p:nvPr/>
        </p:nvPicPr>
        <p:blipFill>
          <a:blip r:embed="rId8">
            <a:alphaModFix/>
          </a:blip>
          <a:stretch>
            <a:fillRect/>
          </a:stretch>
        </p:blipFill>
        <p:spPr>
          <a:xfrm>
            <a:off x="4601418" y="5906400"/>
            <a:ext cx="708519" cy="545858"/>
          </a:xfrm>
          <a:prstGeom prst="rect">
            <a:avLst/>
          </a:prstGeom>
          <a:noFill/>
          <a:ln>
            <a:noFill/>
          </a:ln>
        </p:spPr>
      </p:pic>
      <p:sp>
        <p:nvSpPr>
          <p:cNvPr id="93" name="Google Shape;139;p14"/>
          <p:cNvSpPr txBox="1"/>
          <p:nvPr/>
        </p:nvSpPr>
        <p:spPr>
          <a:xfrm>
            <a:off x="118969" y="4647223"/>
            <a:ext cx="1904246" cy="553968"/>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smtClean="0">
                <a:latin typeface="+mj-lt"/>
                <a:ea typeface="Handlee"/>
                <a:cs typeface="Handlee"/>
                <a:sym typeface="Handlee"/>
              </a:rPr>
              <a:t>Oak National Academy- Grouping and Sharing</a:t>
            </a:r>
            <a:endParaRPr sz="1200" dirty="0">
              <a:latin typeface="+mj-lt"/>
              <a:ea typeface="Handlee"/>
              <a:cs typeface="Handlee"/>
              <a:sym typeface="Handlee"/>
            </a:endParaRPr>
          </a:p>
        </p:txBody>
      </p:sp>
      <p:pic>
        <p:nvPicPr>
          <p:cNvPr id="95" name="Google Shape;151;p14"/>
          <p:cNvPicPr preferRelativeResize="0"/>
          <p:nvPr/>
        </p:nvPicPr>
        <p:blipFill>
          <a:blip r:embed="rId5">
            <a:alphaModFix/>
          </a:blip>
          <a:stretch>
            <a:fillRect/>
          </a:stretch>
        </p:blipFill>
        <p:spPr>
          <a:xfrm>
            <a:off x="5237787" y="1102350"/>
            <a:ext cx="420238" cy="345194"/>
          </a:xfrm>
          <a:prstGeom prst="rect">
            <a:avLst/>
          </a:prstGeom>
          <a:noFill/>
          <a:ln>
            <a:noFill/>
          </a:ln>
        </p:spPr>
      </p:pic>
      <p:pic>
        <p:nvPicPr>
          <p:cNvPr id="97" name="Picture 96"/>
          <p:cNvPicPr>
            <a:picLocks noChangeAspect="1"/>
          </p:cNvPicPr>
          <p:nvPr/>
        </p:nvPicPr>
        <p:blipFill rotWithShape="1">
          <a:blip r:embed="rId9"/>
          <a:srcRect l="11094" t="34384" r="42334" b="31848"/>
          <a:stretch/>
        </p:blipFill>
        <p:spPr>
          <a:xfrm>
            <a:off x="6169242" y="665736"/>
            <a:ext cx="1994299" cy="812991"/>
          </a:xfrm>
          <a:prstGeom prst="rect">
            <a:avLst/>
          </a:prstGeom>
        </p:spPr>
      </p:pic>
      <p:pic>
        <p:nvPicPr>
          <p:cNvPr id="98" name="Picture 97"/>
          <p:cNvPicPr>
            <a:picLocks noChangeAspect="1"/>
          </p:cNvPicPr>
          <p:nvPr/>
        </p:nvPicPr>
        <p:blipFill rotWithShape="1">
          <a:blip r:embed="rId9"/>
          <a:srcRect l="70043" t="18526" r="13803" b="53676"/>
          <a:stretch/>
        </p:blipFill>
        <p:spPr>
          <a:xfrm>
            <a:off x="8374499" y="275664"/>
            <a:ext cx="1348531" cy="1304748"/>
          </a:xfrm>
          <a:prstGeom prst="rect">
            <a:avLst/>
          </a:prstGeom>
        </p:spPr>
      </p:pic>
      <p:sp>
        <p:nvSpPr>
          <p:cNvPr id="99" name="Google Shape;103;p14"/>
          <p:cNvSpPr txBox="1"/>
          <p:nvPr/>
        </p:nvSpPr>
        <p:spPr>
          <a:xfrm>
            <a:off x="191675" y="150450"/>
            <a:ext cx="4437300" cy="3385512"/>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200" u="sng" dirty="0">
                <a:latin typeface="+mj-lt"/>
                <a:ea typeface="Handlee"/>
                <a:cs typeface="Handlee"/>
                <a:sym typeface="Handlee"/>
              </a:rPr>
              <a:t>Physical Development: Gross and Fine motor Skill</a:t>
            </a:r>
            <a:endParaRPr sz="1200" u="sng" dirty="0">
              <a:latin typeface="+mj-lt"/>
              <a:ea typeface="Handlee"/>
              <a:cs typeface="Handlee"/>
              <a:sym typeface="Handlee"/>
            </a:endParaRPr>
          </a:p>
          <a:p>
            <a:pPr marL="0" lvl="0" indent="0" algn="l" rtl="0">
              <a:spcBef>
                <a:spcPts val="0"/>
              </a:spcBef>
              <a:spcAft>
                <a:spcPts val="0"/>
              </a:spcAft>
              <a:buNone/>
            </a:pPr>
            <a:r>
              <a:rPr lang="en-GB" sz="1200" dirty="0" smtClean="0">
                <a:latin typeface="+mj-lt"/>
                <a:ea typeface="Handlee"/>
                <a:cs typeface="Handlee"/>
                <a:sym typeface="Handlee"/>
              </a:rPr>
              <a:t>Gross </a:t>
            </a:r>
            <a:r>
              <a:rPr lang="en-GB" sz="1200" dirty="0">
                <a:latin typeface="+mj-lt"/>
                <a:ea typeface="Handlee"/>
                <a:cs typeface="Handlee"/>
                <a:sym typeface="Handlee"/>
              </a:rPr>
              <a:t>and fine motor movement. </a:t>
            </a:r>
            <a:r>
              <a:rPr lang="en-GB" sz="1600" dirty="0">
                <a:latin typeface="+mj-lt"/>
                <a:ea typeface="Handlee"/>
                <a:cs typeface="Handlee"/>
                <a:sym typeface="Handlee"/>
              </a:rPr>
              <a:t> </a:t>
            </a:r>
            <a:endParaRPr sz="1600" dirty="0">
              <a:latin typeface="+mj-lt"/>
              <a:ea typeface="Handlee"/>
              <a:cs typeface="Handlee"/>
              <a:sym typeface="Handlee"/>
            </a:endParaRPr>
          </a:p>
          <a:p>
            <a:pPr marL="0" lvl="0" indent="0" algn="l" rtl="0">
              <a:spcBef>
                <a:spcPts val="0"/>
              </a:spcBef>
              <a:spcAft>
                <a:spcPts val="0"/>
              </a:spcAft>
              <a:buNone/>
            </a:pPr>
            <a:endParaRPr sz="1600" dirty="0">
              <a:latin typeface="Handlee"/>
              <a:ea typeface="Handlee"/>
              <a:cs typeface="Handlee"/>
              <a:sym typeface="Handlee"/>
            </a:endParaRPr>
          </a:p>
          <a:p>
            <a:pPr marL="0" lvl="0" indent="0" algn="l" rtl="0">
              <a:spcBef>
                <a:spcPts val="0"/>
              </a:spcBef>
              <a:spcAft>
                <a:spcPts val="0"/>
              </a:spcAft>
              <a:buNone/>
            </a:pPr>
            <a:endParaRPr sz="1600" dirty="0">
              <a:latin typeface="Handlee"/>
              <a:ea typeface="Handlee"/>
              <a:cs typeface="Handlee"/>
              <a:sym typeface="Handlee"/>
            </a:endParaRPr>
          </a:p>
          <a:p>
            <a:pPr marL="0" lvl="0" indent="0" algn="l" rtl="0">
              <a:spcBef>
                <a:spcPts val="0"/>
              </a:spcBef>
              <a:spcAft>
                <a:spcPts val="0"/>
              </a:spcAft>
              <a:buNone/>
            </a:pPr>
            <a:endParaRPr sz="1600" dirty="0">
              <a:latin typeface="Handlee"/>
              <a:ea typeface="Handlee"/>
              <a:cs typeface="Handlee"/>
              <a:sym typeface="Handlee"/>
            </a:endParaRPr>
          </a:p>
          <a:p>
            <a:pPr marL="0" lvl="0" indent="0" algn="l" rtl="0">
              <a:spcBef>
                <a:spcPts val="0"/>
              </a:spcBef>
              <a:spcAft>
                <a:spcPts val="0"/>
              </a:spcAft>
              <a:buNone/>
            </a:pPr>
            <a:r>
              <a:rPr lang="en-GB" sz="1200" b="1" dirty="0">
                <a:solidFill>
                  <a:schemeClr val="dk1"/>
                </a:solidFill>
                <a:latin typeface="+mj-lt"/>
                <a:ea typeface="Handlee"/>
                <a:cs typeface="Handlee"/>
                <a:sym typeface="Handlee"/>
              </a:rPr>
              <a:t>Physical Development  </a:t>
            </a:r>
            <a:r>
              <a:rPr lang="en-GB" sz="1200" b="1" dirty="0" smtClean="0">
                <a:solidFill>
                  <a:schemeClr val="dk1"/>
                </a:solidFill>
                <a:latin typeface="+mj-lt"/>
                <a:ea typeface="Handlee"/>
                <a:cs typeface="Handlee"/>
                <a:sym typeface="Handlee"/>
              </a:rPr>
              <a:t>(Focus for outdoor play)</a:t>
            </a:r>
            <a:r>
              <a:rPr lang="en-GB" sz="1200" dirty="0" smtClean="0">
                <a:solidFill>
                  <a:schemeClr val="dk1"/>
                </a:solidFill>
                <a:latin typeface="+mj-lt"/>
                <a:ea typeface="Handlee"/>
                <a:cs typeface="Handlee"/>
                <a:sym typeface="Handlee"/>
              </a:rPr>
              <a:t>: </a:t>
            </a:r>
            <a:r>
              <a:rPr lang="en-GB" sz="1200" dirty="0">
                <a:solidFill>
                  <a:schemeClr val="dk1"/>
                </a:solidFill>
                <a:latin typeface="+mj-lt"/>
                <a:ea typeface="Handlee"/>
                <a:cs typeface="Handlee"/>
                <a:sym typeface="Handlee"/>
              </a:rPr>
              <a:t>Ball skills and games</a:t>
            </a:r>
            <a:endParaRPr dirty="0">
              <a:solidFill>
                <a:schemeClr val="dk1"/>
              </a:solidFill>
              <a:latin typeface="+mj-lt"/>
            </a:endParaRPr>
          </a:p>
          <a:p>
            <a:pPr marL="0" lvl="0" indent="0" algn="l" rtl="0">
              <a:spcBef>
                <a:spcPts val="0"/>
              </a:spcBef>
              <a:spcAft>
                <a:spcPts val="0"/>
              </a:spcAft>
              <a:buClr>
                <a:schemeClr val="dk1"/>
              </a:buClr>
              <a:buFont typeface="Arial"/>
              <a:buNone/>
            </a:pPr>
            <a:r>
              <a:rPr lang="en-GB" sz="1200" dirty="0">
                <a:solidFill>
                  <a:schemeClr val="dk1"/>
                </a:solidFill>
                <a:latin typeface="+mj-lt"/>
                <a:ea typeface="Handlee"/>
                <a:cs typeface="Handlee"/>
                <a:sym typeface="Handlee"/>
              </a:rPr>
              <a:t>I can throw underarm, throw an object at a target and catch using two hands. I can bounce and kick a ball and use equipment to control a ball.</a:t>
            </a:r>
            <a:endParaRPr dirty="0">
              <a:solidFill>
                <a:schemeClr val="dk1"/>
              </a:solidFill>
              <a:latin typeface="+mj-lt"/>
            </a:endParaRPr>
          </a:p>
          <a:p>
            <a:pPr marL="0" lvl="0" indent="0" algn="l" rtl="0">
              <a:spcBef>
                <a:spcPts val="0"/>
              </a:spcBef>
              <a:spcAft>
                <a:spcPts val="0"/>
              </a:spcAft>
              <a:buClr>
                <a:schemeClr val="dk1"/>
              </a:buClr>
              <a:buFont typeface="Arial"/>
              <a:buNone/>
            </a:pPr>
            <a:r>
              <a:rPr lang="en-GB" sz="1200" dirty="0">
                <a:solidFill>
                  <a:schemeClr val="dk1"/>
                </a:solidFill>
                <a:latin typeface="+mj-lt"/>
                <a:ea typeface="Handlee"/>
                <a:cs typeface="Handlee"/>
                <a:sym typeface="Handlee"/>
              </a:rPr>
              <a:t>What happens to our bodies when we exercise? We breathe more quickly, our heart beats faster and we get hotter</a:t>
            </a:r>
            <a:r>
              <a:rPr lang="en-GB" sz="1200" dirty="0" smtClean="0">
                <a:solidFill>
                  <a:schemeClr val="dk1"/>
                </a:solidFill>
                <a:latin typeface="+mj-lt"/>
                <a:ea typeface="Handlee"/>
                <a:cs typeface="Handlee"/>
                <a:sym typeface="Handlee"/>
              </a:rPr>
              <a:t>.</a:t>
            </a:r>
            <a:r>
              <a:rPr lang="en-GB" sz="1200" dirty="0" smtClean="0">
                <a:solidFill>
                  <a:schemeClr val="dk1"/>
                </a:solidFill>
                <a:latin typeface="Handlee"/>
                <a:ea typeface="Handlee"/>
                <a:cs typeface="Handlee"/>
                <a:sym typeface="Handlee"/>
              </a:rPr>
              <a:t>      </a:t>
            </a:r>
          </a:p>
          <a:p>
            <a:pPr marL="0" lvl="0" indent="0" algn="l" rtl="0">
              <a:spcBef>
                <a:spcPts val="0"/>
              </a:spcBef>
              <a:spcAft>
                <a:spcPts val="0"/>
              </a:spcAft>
              <a:buClr>
                <a:schemeClr val="dk1"/>
              </a:buClr>
              <a:buFont typeface="Arial"/>
              <a:buNone/>
            </a:pPr>
            <a:endParaRPr lang="en-GB" sz="1200" dirty="0">
              <a:solidFill>
                <a:schemeClr val="dk1"/>
              </a:solidFill>
              <a:latin typeface="Handlee"/>
              <a:ea typeface="Handlee"/>
              <a:cs typeface="Handlee"/>
              <a:sym typeface="Handlee"/>
            </a:endParaRPr>
          </a:p>
          <a:p>
            <a:pPr>
              <a:buClr>
                <a:schemeClr val="dk1"/>
              </a:buClr>
            </a:pPr>
            <a:r>
              <a:rPr lang="en-GB" sz="1200" b="1" dirty="0">
                <a:ea typeface="Handlee"/>
                <a:cs typeface="Handlee"/>
                <a:sym typeface="Handlee"/>
              </a:rPr>
              <a:t>Physical </a:t>
            </a:r>
            <a:r>
              <a:rPr lang="en-GB" sz="1200" b="1" dirty="0" smtClean="0">
                <a:ea typeface="Handlee"/>
                <a:cs typeface="Handlee"/>
                <a:sym typeface="Handlee"/>
              </a:rPr>
              <a:t>Development- PE </a:t>
            </a:r>
            <a:r>
              <a:rPr lang="en-GB" sz="1200" b="1" dirty="0">
                <a:ea typeface="Handlee"/>
                <a:cs typeface="Handlee"/>
                <a:sym typeface="Handlee"/>
              </a:rPr>
              <a:t>- </a:t>
            </a:r>
            <a:r>
              <a:rPr lang="en-GB" sz="1200" dirty="0" smtClean="0">
                <a:solidFill>
                  <a:schemeClr val="dk1"/>
                </a:solidFill>
                <a:ea typeface="Handlee"/>
                <a:cs typeface="Handlee"/>
                <a:sym typeface="Handlee"/>
              </a:rPr>
              <a:t>Gymnastics  </a:t>
            </a:r>
            <a:r>
              <a:rPr lang="en-GB" sz="1200" dirty="0">
                <a:solidFill>
                  <a:schemeClr val="dk1"/>
                </a:solidFill>
                <a:ea typeface="Handlee"/>
                <a:cs typeface="Handlee"/>
                <a:sym typeface="Handlee"/>
              </a:rPr>
              <a:t>- </a:t>
            </a:r>
            <a:r>
              <a:rPr lang="en-GB" sz="1200" dirty="0" smtClean="0">
                <a:solidFill>
                  <a:schemeClr val="dk1"/>
                </a:solidFill>
                <a:ea typeface="Handlee"/>
                <a:cs typeface="Handlee"/>
                <a:sym typeface="Handlee"/>
              </a:rPr>
              <a:t>rolls, </a:t>
            </a:r>
            <a:r>
              <a:rPr lang="en-GB" sz="1200" dirty="0">
                <a:solidFill>
                  <a:schemeClr val="dk1"/>
                </a:solidFill>
                <a:ea typeface="Handlee"/>
                <a:cs typeface="Handlee"/>
                <a:sym typeface="Handlee"/>
              </a:rPr>
              <a:t>jump, skip, hop, climb, crawl, balance, run. </a:t>
            </a:r>
            <a:endParaRPr lang="en-GB" sz="1200" b="1" dirty="0">
              <a:ea typeface="Handlee"/>
              <a:cs typeface="Handlee"/>
              <a:sym typeface="Handlee"/>
            </a:endParaRPr>
          </a:p>
          <a:p>
            <a:pPr marL="0" lvl="0" indent="0" algn="l" rtl="0">
              <a:spcBef>
                <a:spcPts val="0"/>
              </a:spcBef>
              <a:spcAft>
                <a:spcPts val="0"/>
              </a:spcAft>
              <a:buClr>
                <a:schemeClr val="dk1"/>
              </a:buClr>
              <a:buFont typeface="Arial"/>
              <a:buNone/>
            </a:pPr>
            <a:r>
              <a:rPr lang="en-GB" sz="1200" dirty="0" smtClean="0">
                <a:solidFill>
                  <a:schemeClr val="dk1"/>
                </a:solidFill>
                <a:latin typeface="Handlee"/>
                <a:ea typeface="Handlee"/>
                <a:cs typeface="Handlee"/>
                <a:sym typeface="Handlee"/>
              </a:rPr>
              <a:t>                            </a:t>
            </a:r>
            <a:endParaRPr sz="1200" dirty="0">
              <a:solidFill>
                <a:schemeClr val="dk1"/>
              </a:solidFill>
              <a:latin typeface="Handlee"/>
              <a:ea typeface="Handlee"/>
              <a:cs typeface="Handlee"/>
              <a:sym typeface="Handlee"/>
            </a:endParaRPr>
          </a:p>
        </p:txBody>
      </p:sp>
      <p:cxnSp>
        <p:nvCxnSpPr>
          <p:cNvPr id="100" name="Google Shape;125;p14"/>
          <p:cNvCxnSpPr/>
          <p:nvPr/>
        </p:nvCxnSpPr>
        <p:spPr>
          <a:xfrm>
            <a:off x="349250" y="812175"/>
            <a:ext cx="324000" cy="333300"/>
          </a:xfrm>
          <a:prstGeom prst="straightConnector1">
            <a:avLst/>
          </a:prstGeom>
          <a:noFill/>
          <a:ln w="9525" cap="flat" cmpd="sng">
            <a:solidFill>
              <a:srgbClr val="000000"/>
            </a:solidFill>
            <a:prstDash val="solid"/>
            <a:round/>
            <a:headEnd type="none" w="med" len="med"/>
            <a:tailEnd type="none" w="med" len="med"/>
          </a:ln>
        </p:spPr>
      </p:cxnSp>
      <p:cxnSp>
        <p:nvCxnSpPr>
          <p:cNvPr id="101" name="Google Shape;126;p14"/>
          <p:cNvCxnSpPr/>
          <p:nvPr/>
        </p:nvCxnSpPr>
        <p:spPr>
          <a:xfrm>
            <a:off x="598963" y="812175"/>
            <a:ext cx="324000" cy="333300"/>
          </a:xfrm>
          <a:prstGeom prst="straightConnector1">
            <a:avLst/>
          </a:prstGeom>
          <a:noFill/>
          <a:ln w="9525" cap="flat" cmpd="sng">
            <a:solidFill>
              <a:srgbClr val="000000"/>
            </a:solidFill>
            <a:prstDash val="solid"/>
            <a:round/>
            <a:headEnd type="none" w="med" len="med"/>
            <a:tailEnd type="none" w="med" len="med"/>
          </a:ln>
        </p:spPr>
      </p:cxnSp>
      <p:cxnSp>
        <p:nvCxnSpPr>
          <p:cNvPr id="102" name="Google Shape;127;p14"/>
          <p:cNvCxnSpPr/>
          <p:nvPr/>
        </p:nvCxnSpPr>
        <p:spPr>
          <a:xfrm>
            <a:off x="850425" y="812175"/>
            <a:ext cx="324000" cy="333300"/>
          </a:xfrm>
          <a:prstGeom prst="straightConnector1">
            <a:avLst/>
          </a:prstGeom>
          <a:noFill/>
          <a:ln w="9525" cap="flat" cmpd="sng">
            <a:solidFill>
              <a:srgbClr val="000000"/>
            </a:solidFill>
            <a:prstDash val="solid"/>
            <a:round/>
            <a:headEnd type="none" w="med" len="med"/>
            <a:tailEnd type="none" w="med" len="med"/>
          </a:ln>
        </p:spPr>
      </p:cxnSp>
      <p:cxnSp>
        <p:nvCxnSpPr>
          <p:cNvPr id="103" name="Google Shape;128;p14"/>
          <p:cNvCxnSpPr/>
          <p:nvPr/>
        </p:nvCxnSpPr>
        <p:spPr>
          <a:xfrm flipH="1">
            <a:off x="1800800" y="787950"/>
            <a:ext cx="327600" cy="314400"/>
          </a:xfrm>
          <a:prstGeom prst="straightConnector1">
            <a:avLst/>
          </a:prstGeom>
          <a:noFill/>
          <a:ln w="9525" cap="flat" cmpd="sng">
            <a:solidFill>
              <a:srgbClr val="000000"/>
            </a:solidFill>
            <a:prstDash val="solid"/>
            <a:round/>
            <a:headEnd type="none" w="med" len="med"/>
            <a:tailEnd type="none" w="med" len="med"/>
          </a:ln>
        </p:spPr>
      </p:cxnSp>
      <p:cxnSp>
        <p:nvCxnSpPr>
          <p:cNvPr id="104" name="Google Shape;129;p14"/>
          <p:cNvCxnSpPr/>
          <p:nvPr/>
        </p:nvCxnSpPr>
        <p:spPr>
          <a:xfrm flipH="1">
            <a:off x="1972250" y="787950"/>
            <a:ext cx="327600" cy="314400"/>
          </a:xfrm>
          <a:prstGeom prst="straightConnector1">
            <a:avLst/>
          </a:prstGeom>
          <a:noFill/>
          <a:ln w="9525" cap="flat" cmpd="sng">
            <a:solidFill>
              <a:srgbClr val="000000"/>
            </a:solidFill>
            <a:prstDash val="solid"/>
            <a:round/>
            <a:headEnd type="none" w="med" len="med"/>
            <a:tailEnd type="none" w="med" len="med"/>
          </a:ln>
        </p:spPr>
      </p:cxnSp>
      <p:cxnSp>
        <p:nvCxnSpPr>
          <p:cNvPr id="105" name="Google Shape;130;p14"/>
          <p:cNvCxnSpPr/>
          <p:nvPr/>
        </p:nvCxnSpPr>
        <p:spPr>
          <a:xfrm flipH="1">
            <a:off x="2203475" y="821625"/>
            <a:ext cx="327600" cy="314400"/>
          </a:xfrm>
          <a:prstGeom prst="straightConnector1">
            <a:avLst/>
          </a:prstGeom>
          <a:noFill/>
          <a:ln w="9525" cap="flat" cmpd="sng">
            <a:solidFill>
              <a:srgbClr val="000000"/>
            </a:solidFill>
            <a:prstDash val="solid"/>
            <a:round/>
            <a:headEnd type="none" w="med" len="med"/>
            <a:tailEnd type="none" w="med" len="med"/>
          </a:ln>
        </p:spPr>
      </p:cxnSp>
      <p:cxnSp>
        <p:nvCxnSpPr>
          <p:cNvPr id="106" name="Google Shape;131;p14"/>
          <p:cNvCxnSpPr/>
          <p:nvPr/>
        </p:nvCxnSpPr>
        <p:spPr>
          <a:xfrm>
            <a:off x="2893325" y="812175"/>
            <a:ext cx="324000" cy="333300"/>
          </a:xfrm>
          <a:prstGeom prst="straightConnector1">
            <a:avLst/>
          </a:prstGeom>
          <a:noFill/>
          <a:ln w="9525" cap="flat" cmpd="sng">
            <a:solidFill>
              <a:srgbClr val="000000"/>
            </a:solidFill>
            <a:prstDash val="solid"/>
            <a:round/>
            <a:headEnd type="none" w="med" len="med"/>
            <a:tailEnd type="none" w="med" len="med"/>
          </a:ln>
        </p:spPr>
      </p:cxnSp>
      <p:cxnSp>
        <p:nvCxnSpPr>
          <p:cNvPr id="107" name="Google Shape;132;p14"/>
          <p:cNvCxnSpPr/>
          <p:nvPr/>
        </p:nvCxnSpPr>
        <p:spPr>
          <a:xfrm flipH="1">
            <a:off x="2891525" y="821625"/>
            <a:ext cx="327600" cy="314400"/>
          </a:xfrm>
          <a:prstGeom prst="straightConnector1">
            <a:avLst/>
          </a:prstGeom>
          <a:noFill/>
          <a:ln w="9525" cap="flat" cmpd="sng">
            <a:solidFill>
              <a:srgbClr val="000000"/>
            </a:solidFill>
            <a:prstDash val="solid"/>
            <a:round/>
            <a:headEnd type="none" w="med" len="med"/>
            <a:tailEnd type="none" w="med" len="med"/>
          </a:ln>
        </p:spPr>
      </p:cxnSp>
      <p:sp>
        <p:nvSpPr>
          <p:cNvPr id="108" name="Google Shape;133;p14"/>
          <p:cNvSpPr txBox="1"/>
          <p:nvPr/>
        </p:nvSpPr>
        <p:spPr>
          <a:xfrm>
            <a:off x="3463925" y="783600"/>
            <a:ext cx="1035300" cy="553968"/>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latin typeface="+mj-lt"/>
                <a:ea typeface="Handlee"/>
                <a:cs typeface="Handlee"/>
                <a:sym typeface="Handlee"/>
              </a:rPr>
              <a:t>Diagonal lines</a:t>
            </a:r>
            <a:endParaRPr sz="1200" dirty="0">
              <a:latin typeface="+mj-lt"/>
              <a:ea typeface="Handlee"/>
              <a:cs typeface="Handlee"/>
              <a:sym typeface="Handlee"/>
            </a:endParaRPr>
          </a:p>
        </p:txBody>
      </p:sp>
      <p:pic>
        <p:nvPicPr>
          <p:cNvPr id="112" name="Picture 111"/>
          <p:cNvPicPr>
            <a:picLocks noChangeAspect="1"/>
          </p:cNvPicPr>
          <p:nvPr/>
        </p:nvPicPr>
        <p:blipFill rotWithShape="1">
          <a:blip r:embed="rId10"/>
          <a:srcRect l="39860" t="41614" r="20685" b="11237"/>
          <a:stretch/>
        </p:blipFill>
        <p:spPr>
          <a:xfrm>
            <a:off x="3175084" y="3090045"/>
            <a:ext cx="2134853" cy="1434355"/>
          </a:xfrm>
          <a:prstGeom prst="rect">
            <a:avLst/>
          </a:prstGeom>
        </p:spPr>
      </p:pic>
      <p:pic>
        <p:nvPicPr>
          <p:cNvPr id="62" name="Picture 61"/>
          <p:cNvPicPr>
            <a:picLocks noChangeAspect="1"/>
          </p:cNvPicPr>
          <p:nvPr/>
        </p:nvPicPr>
        <p:blipFill rotWithShape="1">
          <a:blip r:embed="rId7"/>
          <a:srcRect l="70083" t="18066" r="14251" b="53288"/>
          <a:stretch/>
        </p:blipFill>
        <p:spPr>
          <a:xfrm>
            <a:off x="11038035" y="3278042"/>
            <a:ext cx="1231265" cy="1265786"/>
          </a:xfrm>
          <a:prstGeom prst="rect">
            <a:avLst/>
          </a:prstGeom>
        </p:spPr>
      </p:pic>
      <p:pic>
        <p:nvPicPr>
          <p:cNvPr id="113" name="Picture 112"/>
          <p:cNvPicPr>
            <a:picLocks noChangeAspect="1"/>
          </p:cNvPicPr>
          <p:nvPr/>
        </p:nvPicPr>
        <p:blipFill rotWithShape="1">
          <a:blip r:embed="rId11"/>
          <a:srcRect l="70254" t="17965" r="14222" b="53490"/>
          <a:stretch/>
        </p:blipFill>
        <p:spPr>
          <a:xfrm>
            <a:off x="1862798" y="4042587"/>
            <a:ext cx="1249734" cy="1291955"/>
          </a:xfrm>
          <a:prstGeom prst="rect">
            <a:avLst/>
          </a:prstGeom>
        </p:spPr>
      </p:pic>
      <p:pic>
        <p:nvPicPr>
          <p:cNvPr id="116" name="Picture 115"/>
          <p:cNvPicPr>
            <a:picLocks noChangeAspect="1"/>
          </p:cNvPicPr>
          <p:nvPr/>
        </p:nvPicPr>
        <p:blipFill rotWithShape="1">
          <a:blip r:embed="rId12"/>
          <a:srcRect l="38873" t="37447" r="20932" b="14088"/>
          <a:stretch/>
        </p:blipFill>
        <p:spPr>
          <a:xfrm>
            <a:off x="163823" y="3331612"/>
            <a:ext cx="1636423" cy="1325952"/>
          </a:xfrm>
          <a:prstGeom prst="rect">
            <a:avLst/>
          </a:prstGeom>
        </p:spPr>
      </p:pic>
      <p:pic>
        <p:nvPicPr>
          <p:cNvPr id="124" name="Picture 123"/>
          <p:cNvPicPr>
            <a:picLocks noChangeAspect="1"/>
          </p:cNvPicPr>
          <p:nvPr/>
        </p:nvPicPr>
        <p:blipFill rotWithShape="1">
          <a:blip r:embed="rId13"/>
          <a:srcRect l="37518" t="38105" r="19822" b="12114"/>
          <a:stretch/>
        </p:blipFill>
        <p:spPr>
          <a:xfrm>
            <a:off x="1857834" y="3214849"/>
            <a:ext cx="1249666" cy="819868"/>
          </a:xfrm>
          <a:prstGeom prst="rect">
            <a:avLst/>
          </a:prstGeom>
        </p:spPr>
      </p:pic>
      <p:pic>
        <p:nvPicPr>
          <p:cNvPr id="131" name="Picture 130"/>
          <p:cNvPicPr>
            <a:picLocks noChangeAspect="1"/>
          </p:cNvPicPr>
          <p:nvPr/>
        </p:nvPicPr>
        <p:blipFill rotWithShape="1">
          <a:blip r:embed="rId14"/>
          <a:srcRect l="37641" t="37666" r="28330" b="12114"/>
          <a:stretch/>
        </p:blipFill>
        <p:spPr>
          <a:xfrm>
            <a:off x="3535089" y="4524400"/>
            <a:ext cx="1811635" cy="861640"/>
          </a:xfrm>
          <a:prstGeom prst="rect">
            <a:avLst/>
          </a:prstGeom>
        </p:spPr>
      </p:pic>
      <p:pic>
        <p:nvPicPr>
          <p:cNvPr id="2" name="Picture 1" descr="Green &lt;strong&gt;Dragon&lt;/strong&gt; Free Stock Photo - Public Domain Picture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28963" y="7579201"/>
            <a:ext cx="1557572" cy="155757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468964147"/>
              </p:ext>
            </p:extLst>
          </p:nvPr>
        </p:nvGraphicFramePr>
        <p:xfrm>
          <a:off x="5309937" y="1612419"/>
          <a:ext cx="5091363" cy="744472"/>
        </p:xfrm>
        <a:graphic>
          <a:graphicData uri="http://schemas.openxmlformats.org/drawingml/2006/table">
            <a:tbl>
              <a:tblPr firstRow="1" bandRow="1">
                <a:tableStyleId>{0C8908E7-9E64-4D4C-B7A5-9CB77C990F78}</a:tableStyleId>
              </a:tblPr>
              <a:tblGrid>
                <a:gridCol w="5091363">
                  <a:extLst>
                    <a:ext uri="{9D8B030D-6E8A-4147-A177-3AD203B41FA5}">
                      <a16:colId xmlns:a16="http://schemas.microsoft.com/office/drawing/2014/main" val="2219643480"/>
                    </a:ext>
                  </a:extLst>
                </a:gridCol>
              </a:tblGrid>
              <a:tr h="744472">
                <a:tc>
                  <a:txBody>
                    <a:bodyPr/>
                    <a:lstStyle/>
                    <a:p>
                      <a:r>
                        <a:rPr lang="en-GB" dirty="0" smtClean="0"/>
                        <a:t>Join</a:t>
                      </a:r>
                      <a:r>
                        <a:rPr lang="en-GB" baseline="0" dirty="0" smtClean="0"/>
                        <a:t> in with the song ‘Five Little Men in a Flying Saucer’ with your child. Do they know what numbers come next in the song?</a:t>
                      </a:r>
                      <a:endParaRPr lang="en-GB" dirty="0"/>
                    </a:p>
                  </a:txBody>
                  <a:tcPr/>
                </a:tc>
                <a:extLst>
                  <a:ext uri="{0D108BD9-81ED-4DB2-BD59-A6C34878D82A}">
                    <a16:rowId xmlns:a16="http://schemas.microsoft.com/office/drawing/2014/main" val="179593607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848939074"/>
              </p:ext>
            </p:extLst>
          </p:nvPr>
        </p:nvGraphicFramePr>
        <p:xfrm>
          <a:off x="5525009" y="2580936"/>
          <a:ext cx="4088891" cy="1962891"/>
        </p:xfrm>
        <a:graphic>
          <a:graphicData uri="http://schemas.openxmlformats.org/drawingml/2006/table">
            <a:tbl>
              <a:tblPr firstRow="1" bandRow="1">
                <a:tableStyleId>{0C8908E7-9E64-4D4C-B7A5-9CB77C990F78}</a:tableStyleId>
              </a:tblPr>
              <a:tblGrid>
                <a:gridCol w="4088891">
                  <a:extLst>
                    <a:ext uri="{9D8B030D-6E8A-4147-A177-3AD203B41FA5}">
                      <a16:colId xmlns:a16="http://schemas.microsoft.com/office/drawing/2014/main" val="862554990"/>
                    </a:ext>
                  </a:extLst>
                </a:gridCol>
              </a:tblGrid>
              <a:tr h="1962891">
                <a:tc>
                  <a:txBody>
                    <a:bodyPr/>
                    <a:lstStyle/>
                    <a:p>
                      <a:r>
                        <a:rPr lang="en-GB" dirty="0" smtClean="0"/>
                        <a:t>In Maths,</a:t>
                      </a:r>
                      <a:r>
                        <a:rPr lang="en-GB" baseline="0" dirty="0" smtClean="0"/>
                        <a:t> we will be counting accurately to find out how many objects are in a group. We will also be counting objects in different arrangements and recognising that the final number is the total amount. </a:t>
                      </a:r>
                    </a:p>
                    <a:p>
                      <a:r>
                        <a:rPr lang="en-GB" baseline="0" dirty="0" smtClean="0"/>
                        <a:t>We will also be conducting surveys with our friends, and finding out information by making marks to represent lower numbers.</a:t>
                      </a:r>
                      <a:endParaRPr lang="en-GB" dirty="0"/>
                    </a:p>
                  </a:txBody>
                  <a:tcPr/>
                </a:tc>
                <a:extLst>
                  <a:ext uri="{0D108BD9-81ED-4DB2-BD59-A6C34878D82A}">
                    <a16:rowId xmlns:a16="http://schemas.microsoft.com/office/drawing/2014/main" val="276555100"/>
                  </a:ext>
                </a:extLst>
              </a:tr>
            </a:tbl>
          </a:graphicData>
        </a:graphic>
      </p:graphicFrame>
      <p:pic>
        <p:nvPicPr>
          <p:cNvPr id="8" name="Picture 7" descr="Free Stock Photo 6950 Colourful toy wooden &lt;strong&gt;blocks&lt;/strong&gt; | freeimageslive"/>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03488" y="3454753"/>
            <a:ext cx="1480594" cy="98459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09899693"/>
              </p:ext>
            </p:extLst>
          </p:nvPr>
        </p:nvGraphicFramePr>
        <p:xfrm>
          <a:off x="5525010" y="4811210"/>
          <a:ext cx="3311700" cy="1371600"/>
        </p:xfrm>
        <a:graphic>
          <a:graphicData uri="http://schemas.openxmlformats.org/drawingml/2006/table">
            <a:tbl>
              <a:tblPr firstRow="1" bandRow="1">
                <a:tableStyleId>{0C8908E7-9E64-4D4C-B7A5-9CB77C990F78}</a:tableStyleId>
              </a:tblPr>
              <a:tblGrid>
                <a:gridCol w="3311700">
                  <a:extLst>
                    <a:ext uri="{9D8B030D-6E8A-4147-A177-3AD203B41FA5}">
                      <a16:colId xmlns:a16="http://schemas.microsoft.com/office/drawing/2014/main" val="1074895737"/>
                    </a:ext>
                  </a:extLst>
                </a:gridCol>
              </a:tblGrid>
              <a:tr h="1338147">
                <a:tc>
                  <a:txBody>
                    <a:bodyPr/>
                    <a:lstStyle/>
                    <a:p>
                      <a:r>
                        <a:rPr lang="en-GB" dirty="0" smtClean="0"/>
                        <a:t>Can you join in with our shape song? </a:t>
                      </a:r>
                    </a:p>
                    <a:p>
                      <a:r>
                        <a:rPr lang="en-GB" dirty="0" smtClean="0"/>
                        <a:t>We sing this every morning in our Maths meeting. </a:t>
                      </a:r>
                    </a:p>
                    <a:p>
                      <a:r>
                        <a:rPr lang="en-GB" dirty="0" smtClean="0">
                          <a:hlinkClick r:id="rId17"/>
                        </a:rPr>
                        <a:t>https://www.youtube.com/watch?v=svrkthG2950</a:t>
                      </a:r>
                      <a:endParaRPr lang="en-GB" dirty="0" smtClean="0"/>
                    </a:p>
                    <a:p>
                      <a:r>
                        <a:rPr lang="en-GB" dirty="0" smtClean="0"/>
                        <a:t>Name the shape game – Jack Hartman</a:t>
                      </a:r>
                      <a:endParaRPr lang="en-GB" dirty="0"/>
                    </a:p>
                  </a:txBody>
                  <a:tcPr/>
                </a:tc>
                <a:extLst>
                  <a:ext uri="{0D108BD9-81ED-4DB2-BD59-A6C34878D82A}">
                    <a16:rowId xmlns:a16="http://schemas.microsoft.com/office/drawing/2014/main" val="4083859309"/>
                  </a:ext>
                </a:extLst>
              </a:tr>
            </a:tbl>
          </a:graphicData>
        </a:graphic>
      </p:graphicFrame>
      <p:pic>
        <p:nvPicPr>
          <p:cNvPr id="12" name="Picture 11" descr="Summer &lt;strong&gt;Shapes&lt;/strong&gt; Flannel | Mel's Desk"/>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51828" y="4955220"/>
            <a:ext cx="1459577" cy="974268"/>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807</Words>
  <Application>Microsoft Office PowerPoint</Application>
  <PresentationFormat>Custom</PresentationFormat>
  <Paragraphs>112</Paragraphs>
  <Slides>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Handlee</vt:lpstr>
      <vt:lpstr>Arial</vt:lpstr>
      <vt:lpstr>Simple Light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Crossley</dc:creator>
  <cp:lastModifiedBy> Rachel Rigby</cp:lastModifiedBy>
  <cp:revision>34</cp:revision>
  <dcterms:modified xsi:type="dcterms:W3CDTF">2023-02-10T14:45:52Z</dcterms:modified>
</cp:coreProperties>
</file>